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84" r:id="rId4"/>
    <p:sldMasterId id="2147483690" r:id="rId5"/>
  </p:sldMasterIdLst>
  <p:notesMasterIdLst>
    <p:notesMasterId r:id="rId29"/>
  </p:notesMasterIdLst>
  <p:sldIdLst>
    <p:sldId id="256" r:id="rId6"/>
    <p:sldId id="257" r:id="rId7"/>
    <p:sldId id="258" r:id="rId8"/>
    <p:sldId id="517" r:id="rId9"/>
    <p:sldId id="518" r:id="rId10"/>
    <p:sldId id="322" r:id="rId11"/>
    <p:sldId id="327" r:id="rId12"/>
    <p:sldId id="472" r:id="rId13"/>
    <p:sldId id="469" r:id="rId14"/>
    <p:sldId id="260" r:id="rId15"/>
    <p:sldId id="339" r:id="rId16"/>
    <p:sldId id="342" r:id="rId17"/>
    <p:sldId id="343" r:id="rId18"/>
    <p:sldId id="346" r:id="rId19"/>
    <p:sldId id="347" r:id="rId20"/>
    <p:sldId id="349" r:id="rId21"/>
    <p:sldId id="348" r:id="rId22"/>
    <p:sldId id="350" r:id="rId23"/>
    <p:sldId id="341" r:id="rId24"/>
    <p:sldId id="345" r:id="rId25"/>
    <p:sldId id="351" r:id="rId26"/>
    <p:sldId id="354" r:id="rId27"/>
    <p:sldId id="352" r:id="rId28"/>
  </p:sldIdLst>
  <p:sldSz cx="9144000" cy="5143500" type="screen16x9"/>
  <p:notesSz cx="6858000" cy="9144000"/>
  <p:embeddedFontLst>
    <p:embeddedFont>
      <p:font typeface="Calibri" panose="020F0502020204030204" pitchFamily="34" charset="0"/>
      <p:regular r:id="rId30"/>
      <p:bold r:id="rId31"/>
      <p:italic r:id="rId32"/>
      <p:boldItalic r:id="rId33"/>
    </p:embeddedFont>
    <p:embeddedFont>
      <p:font typeface="Calibri Light" panose="020F0302020204030204" pitchFamily="34" charset="0"/>
      <p:regular r:id="rId34"/>
      <p:italic r:id="rId35"/>
    </p:embeddedFont>
    <p:embeddedFont>
      <p:font typeface="Cambria Math" panose="02040503050406030204" pitchFamily="18" charset="0"/>
      <p:regular r:id="rId36"/>
    </p:embeddedFont>
    <p:embeddedFont>
      <p:font typeface="Century Gothic" panose="020B0502020202020204" pitchFamily="34" charset="0"/>
      <p:regular r:id="rId37"/>
      <p:bold r:id="rId38"/>
      <p:italic r:id="rId39"/>
      <p:boldItalic r:id="rId40"/>
    </p:embeddedFont>
    <p:embeddedFont>
      <p:font typeface="Lucida Sans Unicode" panose="020B0602030504020204" pitchFamily="34" charset="0"/>
      <p:regular r:id="rId41"/>
    </p:embeddedFont>
  </p:embeddedFontLst>
  <p:defaultTex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521415D9-36F7-43E2-AB2F-B90AF26B5E84}">
      <p14:sectionLst xmlns:p14="http://schemas.microsoft.com/office/powerpoint/2010/main">
        <p14:section name="CP3" id="{AD917F9D-4B44-594E-A6C9-B2A378EA660A}">
          <p14:sldIdLst/>
        </p14:section>
        <p14:section name="Untitled Section" id="{05CED464-6303-469F-A9E0-BC0F0C28A489}">
          <p14:sldIdLst>
            <p14:sldId id="256"/>
            <p14:sldId id="257"/>
            <p14:sldId id="258"/>
            <p14:sldId id="517"/>
            <p14:sldId id="518"/>
            <p14:sldId id="322"/>
            <p14:sldId id="327"/>
            <p14:sldId id="472"/>
            <p14:sldId id="469"/>
            <p14:sldId id="260"/>
          </p14:sldIdLst>
        </p14:section>
        <p14:section name="Content" id="{66C9C7BF-DCB8-0B42-9E5A-A47210286444}">
          <p14:sldIdLst>
            <p14:sldId id="339"/>
            <p14:sldId id="342"/>
            <p14:sldId id="343"/>
            <p14:sldId id="346"/>
            <p14:sldId id="347"/>
            <p14:sldId id="349"/>
            <p14:sldId id="348"/>
            <p14:sldId id="350"/>
            <p14:sldId id="341"/>
            <p14:sldId id="345"/>
            <p14:sldId id="351"/>
            <p14:sldId id="354"/>
            <p14:sldId id="35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7D500"/>
    <a:srgbClr val="0432FF"/>
    <a:srgbClr val="FFFFFF"/>
    <a:srgbClr val="97DFFE"/>
    <a:srgbClr val="C2FBC2"/>
    <a:srgbClr val="B5FBB4"/>
    <a:srgbClr val="FED9FD"/>
    <a:srgbClr val="FECEFD"/>
    <a:srgbClr val="73FDD6"/>
    <a:srgbClr val="9CFDE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88A4882-A9BF-4C0C-8C73-2B9425D541AB}" v="187" dt="2020-06-28T13:04:17.72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219"/>
    <p:restoredTop sz="92626"/>
  </p:normalViewPr>
  <p:slideViewPr>
    <p:cSldViewPr snapToGrid="0" snapToObjects="1">
      <p:cViewPr varScale="1">
        <p:scale>
          <a:sx n="139" d="100"/>
          <a:sy n="139" d="100"/>
        </p:scale>
        <p:origin x="1230" y="1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font" Target="fonts/font10.fntdata"/><Relationship Id="rId21" Type="http://schemas.openxmlformats.org/officeDocument/2006/relationships/slide" Target="slides/slide16.xml"/><Relationship Id="rId34" Type="http://schemas.openxmlformats.org/officeDocument/2006/relationships/font" Target="fonts/font5.fntdata"/><Relationship Id="rId42" Type="http://schemas.openxmlformats.org/officeDocument/2006/relationships/presProps" Target="presProps.xml"/><Relationship Id="rId47" Type="http://schemas.microsoft.com/office/2015/10/relationships/revisionInfo" Target="revisionInfo.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font" Target="fonts/font11.fntdata"/><Relationship Id="rId45"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font" Target="fonts/font7.fntdata"/><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font" Target="fonts/font2.fntdata"/><Relationship Id="rId4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font" Target="fonts/font1.fntdata"/><Relationship Id="rId35" Type="http://schemas.openxmlformats.org/officeDocument/2006/relationships/font" Target="fonts/font6.fntdata"/><Relationship Id="rId43" Type="http://schemas.openxmlformats.org/officeDocument/2006/relationships/viewProps" Target="viewProps.xml"/><Relationship Id="rId8" Type="http://schemas.openxmlformats.org/officeDocument/2006/relationships/slide" Target="slides/slide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font" Target="fonts/font4.fntdata"/><Relationship Id="rId38" Type="http://schemas.openxmlformats.org/officeDocument/2006/relationships/font" Target="fonts/font9.fntdata"/><Relationship Id="rId46" Type="http://schemas.microsoft.com/office/2016/11/relationships/changesInfo" Target="changesInfos/changesInfo1.xml"/><Relationship Id="rId20" Type="http://schemas.openxmlformats.org/officeDocument/2006/relationships/slide" Target="slides/slide15.xml"/><Relationship Id="rId41" Type="http://schemas.openxmlformats.org/officeDocument/2006/relationships/font" Target="fonts/font12.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ORTE Robert [Southern River College]" userId="fb834569-7589-4a7a-8d6a-f95d2d5f36a3" providerId="ADAL" clId="{788A4882-A9BF-4C0C-8C73-2B9425D541AB}"/>
    <pc:docChg chg="undo custSel addSld delSld modSld sldOrd addMainMaster delMainMaster modMainMaster modSection">
      <pc:chgData name="FORTE Robert [Southern River College]" userId="fb834569-7589-4a7a-8d6a-f95d2d5f36a3" providerId="ADAL" clId="{788A4882-A9BF-4C0C-8C73-2B9425D541AB}" dt="2020-06-28T13:04:20.761" v="206" actId="478"/>
      <pc:docMkLst>
        <pc:docMk/>
      </pc:docMkLst>
      <pc:sldChg chg="modSp add setBg">
        <pc:chgData name="FORTE Robert [Southern River College]" userId="fb834569-7589-4a7a-8d6a-f95d2d5f36a3" providerId="ADAL" clId="{788A4882-A9BF-4C0C-8C73-2B9425D541AB}" dt="2020-06-28T12:56:12.269" v="171"/>
        <pc:sldMkLst>
          <pc:docMk/>
          <pc:sldMk cId="0" sldId="256"/>
        </pc:sldMkLst>
        <pc:picChg chg="mod">
          <ac:chgData name="FORTE Robert [Southern River College]" userId="fb834569-7589-4a7a-8d6a-f95d2d5f36a3" providerId="ADAL" clId="{788A4882-A9BF-4C0C-8C73-2B9425D541AB}" dt="2020-06-28T12:56:12.269" v="171"/>
          <ac:picMkLst>
            <pc:docMk/>
            <pc:sldMk cId="0" sldId="256"/>
            <ac:picMk id="1026" creationId="{54DDBCCE-36DE-4ECC-A980-72D0C96CE927}"/>
          </ac:picMkLst>
        </pc:picChg>
      </pc:sldChg>
      <pc:sldChg chg="add">
        <pc:chgData name="FORTE Robert [Southern River College]" userId="fb834569-7589-4a7a-8d6a-f95d2d5f36a3" providerId="ADAL" clId="{788A4882-A9BF-4C0C-8C73-2B9425D541AB}" dt="2020-06-28T12:53:41.213" v="39"/>
        <pc:sldMkLst>
          <pc:docMk/>
          <pc:sldMk cId="0" sldId="257"/>
        </pc:sldMkLst>
      </pc:sldChg>
      <pc:sldChg chg="modSp add">
        <pc:chgData name="FORTE Robert [Southern River College]" userId="fb834569-7589-4a7a-8d6a-f95d2d5f36a3" providerId="ADAL" clId="{788A4882-A9BF-4C0C-8C73-2B9425D541AB}" dt="2020-06-28T12:54:26.357" v="41" actId="207"/>
        <pc:sldMkLst>
          <pc:docMk/>
          <pc:sldMk cId="0" sldId="258"/>
        </pc:sldMkLst>
        <pc:spChg chg="mod">
          <ac:chgData name="FORTE Robert [Southern River College]" userId="fb834569-7589-4a7a-8d6a-f95d2d5f36a3" providerId="ADAL" clId="{788A4882-A9BF-4C0C-8C73-2B9425D541AB}" dt="2020-06-28T12:54:22.538" v="40" actId="207"/>
          <ac:spMkLst>
            <pc:docMk/>
            <pc:sldMk cId="0" sldId="258"/>
            <ac:spMk id="6" creationId="{B8888B5B-5640-46D2-A54D-3187EA96F5C9}"/>
          </ac:spMkLst>
        </pc:spChg>
        <pc:spChg chg="mod">
          <ac:chgData name="FORTE Robert [Southern River College]" userId="fb834569-7589-4a7a-8d6a-f95d2d5f36a3" providerId="ADAL" clId="{788A4882-A9BF-4C0C-8C73-2B9425D541AB}" dt="2020-06-28T12:54:26.357" v="41" actId="207"/>
          <ac:spMkLst>
            <pc:docMk/>
            <pc:sldMk cId="0" sldId="258"/>
            <ac:spMk id="10" creationId="{E3A90C3A-B6EA-4ABC-A4B2-80A37891D963}"/>
          </ac:spMkLst>
        </pc:spChg>
      </pc:sldChg>
      <pc:sldChg chg="add setBg">
        <pc:chgData name="FORTE Robert [Southern River College]" userId="fb834569-7589-4a7a-8d6a-f95d2d5f36a3" providerId="ADAL" clId="{788A4882-A9BF-4C0C-8C73-2B9425D541AB}" dt="2020-06-28T12:54:53.197" v="47"/>
        <pc:sldMkLst>
          <pc:docMk/>
          <pc:sldMk cId="0" sldId="260"/>
        </pc:sldMkLst>
      </pc:sldChg>
      <pc:sldChg chg="delSp add del">
        <pc:chgData name="FORTE Robert [Southern River College]" userId="fb834569-7589-4a7a-8d6a-f95d2d5f36a3" providerId="ADAL" clId="{788A4882-A9BF-4C0C-8C73-2B9425D541AB}" dt="2020-06-28T13:02:32.671" v="187" actId="2696"/>
        <pc:sldMkLst>
          <pc:docMk/>
          <pc:sldMk cId="125567118" sldId="320"/>
        </pc:sldMkLst>
        <pc:picChg chg="del">
          <ac:chgData name="FORTE Robert [Southern River College]" userId="fb834569-7589-4a7a-8d6a-f95d2d5f36a3" providerId="ADAL" clId="{788A4882-A9BF-4C0C-8C73-2B9425D541AB}" dt="2020-06-28T13:00:14.751" v="173" actId="478"/>
          <ac:picMkLst>
            <pc:docMk/>
            <pc:sldMk cId="125567118" sldId="320"/>
            <ac:picMk id="6" creationId="{9E3A32D8-4A86-45AD-9180-E2FCF3A63BE0}"/>
          </ac:picMkLst>
        </pc:picChg>
      </pc:sldChg>
      <pc:sldChg chg="delSp add del">
        <pc:chgData name="FORTE Robert [Southern River College]" userId="fb834569-7589-4a7a-8d6a-f95d2d5f36a3" providerId="ADAL" clId="{788A4882-A9BF-4C0C-8C73-2B9425D541AB}" dt="2020-06-28T13:03:08.549" v="195" actId="2696"/>
        <pc:sldMkLst>
          <pc:docMk/>
          <pc:sldMk cId="1254135901" sldId="321"/>
        </pc:sldMkLst>
        <pc:picChg chg="del">
          <ac:chgData name="FORTE Robert [Southern River College]" userId="fb834569-7589-4a7a-8d6a-f95d2d5f36a3" providerId="ADAL" clId="{788A4882-A9BF-4C0C-8C73-2B9425D541AB}" dt="2020-06-28T13:00:15.986" v="174" actId="478"/>
          <ac:picMkLst>
            <pc:docMk/>
            <pc:sldMk cId="1254135901" sldId="321"/>
            <ac:picMk id="5" creationId="{3E8C9499-B01D-44A9-A11A-B062C9E0B9D7}"/>
          </ac:picMkLst>
        </pc:picChg>
      </pc:sldChg>
      <pc:sldChg chg="addSp delSp modSp add">
        <pc:chgData name="FORTE Robert [Southern River College]" userId="fb834569-7589-4a7a-8d6a-f95d2d5f36a3" providerId="ADAL" clId="{788A4882-A9BF-4C0C-8C73-2B9425D541AB}" dt="2020-06-28T13:03:40.465" v="200" actId="1076"/>
        <pc:sldMkLst>
          <pc:docMk/>
          <pc:sldMk cId="1120244895" sldId="322"/>
        </pc:sldMkLst>
        <pc:spChg chg="add del mod">
          <ac:chgData name="FORTE Robert [Southern River College]" userId="fb834569-7589-4a7a-8d6a-f95d2d5f36a3" providerId="ADAL" clId="{788A4882-A9BF-4C0C-8C73-2B9425D541AB}" dt="2020-06-28T13:03:34.896" v="198" actId="478"/>
          <ac:spMkLst>
            <pc:docMk/>
            <pc:sldMk cId="1120244895" sldId="322"/>
            <ac:spMk id="2" creationId="{5A15901E-302D-42C4-8BF8-F0043F24BD82}"/>
          </ac:spMkLst>
        </pc:spChg>
        <pc:spChg chg="mod">
          <ac:chgData name="FORTE Robert [Southern River College]" userId="fb834569-7589-4a7a-8d6a-f95d2d5f36a3" providerId="ADAL" clId="{788A4882-A9BF-4C0C-8C73-2B9425D541AB}" dt="2020-06-28T13:03:40.465" v="200" actId="1076"/>
          <ac:spMkLst>
            <pc:docMk/>
            <pc:sldMk cId="1120244895" sldId="322"/>
            <ac:spMk id="4" creationId="{00000000-0000-0000-0000-000000000000}"/>
          </ac:spMkLst>
        </pc:spChg>
        <pc:spChg chg="mod">
          <ac:chgData name="FORTE Robert [Southern River College]" userId="fb834569-7589-4a7a-8d6a-f95d2d5f36a3" providerId="ADAL" clId="{788A4882-A9BF-4C0C-8C73-2B9425D541AB}" dt="2020-06-28T13:03:36.826" v="199" actId="1076"/>
          <ac:spMkLst>
            <pc:docMk/>
            <pc:sldMk cId="1120244895" sldId="322"/>
            <ac:spMk id="8" creationId="{00000000-0000-0000-0000-000000000000}"/>
          </ac:spMkLst>
        </pc:spChg>
        <pc:picChg chg="del">
          <ac:chgData name="FORTE Robert [Southern River College]" userId="fb834569-7589-4a7a-8d6a-f95d2d5f36a3" providerId="ADAL" clId="{788A4882-A9BF-4C0C-8C73-2B9425D541AB}" dt="2020-06-28T13:00:17.559" v="175" actId="478"/>
          <ac:picMkLst>
            <pc:docMk/>
            <pc:sldMk cId="1120244895" sldId="322"/>
            <ac:picMk id="6" creationId="{E690AE20-9147-4BF9-A6C3-57C574D770AF}"/>
          </ac:picMkLst>
        </pc:picChg>
      </pc:sldChg>
      <pc:sldChg chg="addSp delSp modSp add">
        <pc:chgData name="FORTE Robert [Southern River College]" userId="fb834569-7589-4a7a-8d6a-f95d2d5f36a3" providerId="ADAL" clId="{788A4882-A9BF-4C0C-8C73-2B9425D541AB}" dt="2020-06-28T13:03:57.464" v="203" actId="1076"/>
        <pc:sldMkLst>
          <pc:docMk/>
          <pc:sldMk cId="2172324478" sldId="327"/>
        </pc:sldMkLst>
        <pc:spChg chg="add del mod">
          <ac:chgData name="FORTE Robert [Southern River College]" userId="fb834569-7589-4a7a-8d6a-f95d2d5f36a3" providerId="ADAL" clId="{788A4882-A9BF-4C0C-8C73-2B9425D541AB}" dt="2020-06-28T13:03:54.167" v="202" actId="478"/>
          <ac:spMkLst>
            <pc:docMk/>
            <pc:sldMk cId="2172324478" sldId="327"/>
            <ac:spMk id="2" creationId="{523E78AF-EF3E-420B-9B41-9DC372105ADC}"/>
          </ac:spMkLst>
        </pc:spChg>
        <pc:spChg chg="mod">
          <ac:chgData name="FORTE Robert [Southern River College]" userId="fb834569-7589-4a7a-8d6a-f95d2d5f36a3" providerId="ADAL" clId="{788A4882-A9BF-4C0C-8C73-2B9425D541AB}" dt="2020-06-28T13:03:57.464" v="203" actId="1076"/>
          <ac:spMkLst>
            <pc:docMk/>
            <pc:sldMk cId="2172324478" sldId="327"/>
            <ac:spMk id="7" creationId="{E8F64929-1BA2-4ABD-B44B-2506E2EEF991}"/>
          </ac:spMkLst>
        </pc:spChg>
        <pc:picChg chg="del">
          <ac:chgData name="FORTE Robert [Southern River College]" userId="fb834569-7589-4a7a-8d6a-f95d2d5f36a3" providerId="ADAL" clId="{788A4882-A9BF-4C0C-8C73-2B9425D541AB}" dt="2020-06-28T13:00:19.220" v="176" actId="478"/>
          <ac:picMkLst>
            <pc:docMk/>
            <pc:sldMk cId="2172324478" sldId="327"/>
            <ac:picMk id="4" creationId="{14C1C6A9-F7DB-441B-90D6-2E9BB3B11F5B}"/>
          </ac:picMkLst>
        </pc:picChg>
      </pc:sldChg>
      <pc:sldChg chg="addSp delSp modSp add">
        <pc:chgData name="FORTE Robert [Southern River College]" userId="fb834569-7589-4a7a-8d6a-f95d2d5f36a3" providerId="ADAL" clId="{788A4882-A9BF-4C0C-8C73-2B9425D541AB}" dt="2020-06-28T13:04:20.761" v="206" actId="478"/>
        <pc:sldMkLst>
          <pc:docMk/>
          <pc:sldMk cId="147203574" sldId="469"/>
        </pc:sldMkLst>
        <pc:spChg chg="add del mod">
          <ac:chgData name="FORTE Robert [Southern River College]" userId="fb834569-7589-4a7a-8d6a-f95d2d5f36a3" providerId="ADAL" clId="{788A4882-A9BF-4C0C-8C73-2B9425D541AB}" dt="2020-06-28T13:01:08.761" v="180" actId="478"/>
          <ac:spMkLst>
            <pc:docMk/>
            <pc:sldMk cId="147203574" sldId="469"/>
            <ac:spMk id="5" creationId="{37001F2E-3DBC-42D5-88D6-979C84237313}"/>
          </ac:spMkLst>
        </pc:spChg>
        <pc:spChg chg="add del mod">
          <ac:chgData name="FORTE Robert [Southern River College]" userId="fb834569-7589-4a7a-8d6a-f95d2d5f36a3" providerId="ADAL" clId="{788A4882-A9BF-4C0C-8C73-2B9425D541AB}" dt="2020-06-28T13:04:20.761" v="206" actId="478"/>
          <ac:spMkLst>
            <pc:docMk/>
            <pc:sldMk cId="147203574" sldId="469"/>
            <ac:spMk id="6" creationId="{7FE984E1-36CE-4B99-A23A-6FE05CC49DF3}"/>
          </ac:spMkLst>
        </pc:spChg>
        <pc:picChg chg="del">
          <ac:chgData name="FORTE Robert [Southern River College]" userId="fb834569-7589-4a7a-8d6a-f95d2d5f36a3" providerId="ADAL" clId="{788A4882-A9BF-4C0C-8C73-2B9425D541AB}" dt="2020-06-28T13:00:22.595" v="178" actId="478"/>
          <ac:picMkLst>
            <pc:docMk/>
            <pc:sldMk cId="147203574" sldId="469"/>
            <ac:picMk id="15" creationId="{448E65BD-C5B4-41CB-845C-B93F628AD4CE}"/>
          </ac:picMkLst>
        </pc:picChg>
      </pc:sldChg>
      <pc:sldChg chg="addSp delSp modSp add">
        <pc:chgData name="FORTE Robert [Southern River College]" userId="fb834569-7589-4a7a-8d6a-f95d2d5f36a3" providerId="ADAL" clId="{788A4882-A9BF-4C0C-8C73-2B9425D541AB}" dt="2020-06-28T13:04:03.475" v="204"/>
        <pc:sldMkLst>
          <pc:docMk/>
          <pc:sldMk cId="291995737" sldId="472"/>
        </pc:sldMkLst>
        <pc:spChg chg="add del mod">
          <ac:chgData name="FORTE Robert [Southern River College]" userId="fb834569-7589-4a7a-8d6a-f95d2d5f36a3" providerId="ADAL" clId="{788A4882-A9BF-4C0C-8C73-2B9425D541AB}" dt="2020-06-28T13:01:02.872" v="179" actId="478"/>
          <ac:spMkLst>
            <pc:docMk/>
            <pc:sldMk cId="291995737" sldId="472"/>
            <ac:spMk id="3" creationId="{EA1AF9A5-5D64-4154-955F-D20469D0F7E0}"/>
          </ac:spMkLst>
        </pc:spChg>
        <pc:spChg chg="add mod">
          <ac:chgData name="FORTE Robert [Southern River College]" userId="fb834569-7589-4a7a-8d6a-f95d2d5f36a3" providerId="ADAL" clId="{788A4882-A9BF-4C0C-8C73-2B9425D541AB}" dt="2020-06-28T13:04:03.475" v="204"/>
          <ac:spMkLst>
            <pc:docMk/>
            <pc:sldMk cId="291995737" sldId="472"/>
            <ac:spMk id="7" creationId="{76706470-964F-4A00-AB61-26DED0709FCF}"/>
          </ac:spMkLst>
        </pc:spChg>
        <pc:picChg chg="del">
          <ac:chgData name="FORTE Robert [Southern River College]" userId="fb834569-7589-4a7a-8d6a-f95d2d5f36a3" providerId="ADAL" clId="{788A4882-A9BF-4C0C-8C73-2B9425D541AB}" dt="2020-06-28T13:00:20.882" v="177" actId="478"/>
          <ac:picMkLst>
            <pc:docMk/>
            <pc:sldMk cId="291995737" sldId="472"/>
            <ac:picMk id="15" creationId="{448E65BD-C5B4-41CB-845C-B93F628AD4CE}"/>
          </ac:picMkLst>
        </pc:picChg>
      </pc:sldChg>
      <pc:sldChg chg="addSp delSp add del ord modAnim">
        <pc:chgData name="FORTE Robert [Southern River College]" userId="fb834569-7589-4a7a-8d6a-f95d2d5f36a3" providerId="ADAL" clId="{788A4882-A9BF-4C0C-8C73-2B9425D541AB}" dt="2020-06-28T13:02:29.161" v="186"/>
        <pc:sldMkLst>
          <pc:docMk/>
          <pc:sldMk cId="3851334396" sldId="517"/>
        </pc:sldMkLst>
        <pc:spChg chg="del">
          <ac:chgData name="FORTE Robert [Southern River College]" userId="fb834569-7589-4a7a-8d6a-f95d2d5f36a3" providerId="ADAL" clId="{788A4882-A9BF-4C0C-8C73-2B9425D541AB}" dt="2020-06-28T13:02:28.554" v="185" actId="478"/>
          <ac:spMkLst>
            <pc:docMk/>
            <pc:sldMk cId="3851334396" sldId="517"/>
            <ac:spMk id="2" creationId="{76F7454C-B142-4F01-953D-5DB6A1635791}"/>
          </ac:spMkLst>
        </pc:spChg>
        <pc:spChg chg="add">
          <ac:chgData name="FORTE Robert [Southern River College]" userId="fb834569-7589-4a7a-8d6a-f95d2d5f36a3" providerId="ADAL" clId="{788A4882-A9BF-4C0C-8C73-2B9425D541AB}" dt="2020-06-28T13:02:29.161" v="186"/>
          <ac:spMkLst>
            <pc:docMk/>
            <pc:sldMk cId="3851334396" sldId="517"/>
            <ac:spMk id="3" creationId="{9DA9BDE0-E7CB-4DE6-AB1F-CA68D77A1307}"/>
          </ac:spMkLst>
        </pc:spChg>
        <pc:spChg chg="add">
          <ac:chgData name="FORTE Robert [Southern River College]" userId="fb834569-7589-4a7a-8d6a-f95d2d5f36a3" providerId="ADAL" clId="{788A4882-A9BF-4C0C-8C73-2B9425D541AB}" dt="2020-06-28T13:02:29.161" v="186"/>
          <ac:spMkLst>
            <pc:docMk/>
            <pc:sldMk cId="3851334396" sldId="517"/>
            <ac:spMk id="5" creationId="{715BDADC-D58B-47C6-8364-C4B3BC7A5121}"/>
          </ac:spMkLst>
        </pc:spChg>
        <pc:picChg chg="add">
          <ac:chgData name="FORTE Robert [Southern River College]" userId="fb834569-7589-4a7a-8d6a-f95d2d5f36a3" providerId="ADAL" clId="{788A4882-A9BF-4C0C-8C73-2B9425D541AB}" dt="2020-06-28T13:02:29.161" v="186"/>
          <ac:picMkLst>
            <pc:docMk/>
            <pc:sldMk cId="3851334396" sldId="517"/>
            <ac:picMk id="4" creationId="{4D660B50-7B4E-421A-9B7C-5BC9B4BE6A11}"/>
          </ac:picMkLst>
        </pc:picChg>
      </pc:sldChg>
      <pc:sldChg chg="addSp delSp modSp add modAnim">
        <pc:chgData name="FORTE Robert [Southern River College]" userId="fb834569-7589-4a7a-8d6a-f95d2d5f36a3" providerId="ADAL" clId="{788A4882-A9BF-4C0C-8C73-2B9425D541AB}" dt="2020-06-28T13:02:59.787" v="194" actId="1076"/>
        <pc:sldMkLst>
          <pc:docMk/>
          <pc:sldMk cId="3440775126" sldId="518"/>
        </pc:sldMkLst>
        <pc:spChg chg="del">
          <ac:chgData name="FORTE Robert [Southern River College]" userId="fb834569-7589-4a7a-8d6a-f95d2d5f36a3" providerId="ADAL" clId="{788A4882-A9BF-4C0C-8C73-2B9425D541AB}" dt="2020-06-28T13:02:37.285" v="189" actId="478"/>
          <ac:spMkLst>
            <pc:docMk/>
            <pc:sldMk cId="3440775126" sldId="518"/>
            <ac:spMk id="3" creationId="{9DA9BDE0-E7CB-4DE6-AB1F-CA68D77A1307}"/>
          </ac:spMkLst>
        </pc:spChg>
        <pc:spChg chg="del">
          <ac:chgData name="FORTE Robert [Southern River College]" userId="fb834569-7589-4a7a-8d6a-f95d2d5f36a3" providerId="ADAL" clId="{788A4882-A9BF-4C0C-8C73-2B9425D541AB}" dt="2020-06-28T13:02:37.285" v="189" actId="478"/>
          <ac:spMkLst>
            <pc:docMk/>
            <pc:sldMk cId="3440775126" sldId="518"/>
            <ac:spMk id="5" creationId="{715BDADC-D58B-47C6-8364-C4B3BC7A5121}"/>
          </ac:spMkLst>
        </pc:spChg>
        <pc:spChg chg="add mod">
          <ac:chgData name="FORTE Robert [Southern River College]" userId="fb834569-7589-4a7a-8d6a-f95d2d5f36a3" providerId="ADAL" clId="{788A4882-A9BF-4C0C-8C73-2B9425D541AB}" dt="2020-06-28T13:02:51.757" v="191" actId="1076"/>
          <ac:spMkLst>
            <pc:docMk/>
            <pc:sldMk cId="3440775126" sldId="518"/>
            <ac:spMk id="6" creationId="{E57FEFAD-B30E-4ACA-A75A-12E5E1B319DA}"/>
          </ac:spMkLst>
        </pc:spChg>
        <pc:spChg chg="add mod">
          <ac:chgData name="FORTE Robert [Southern River College]" userId="fb834569-7589-4a7a-8d6a-f95d2d5f36a3" providerId="ADAL" clId="{788A4882-A9BF-4C0C-8C73-2B9425D541AB}" dt="2020-06-28T13:02:51.757" v="191" actId="1076"/>
          <ac:spMkLst>
            <pc:docMk/>
            <pc:sldMk cId="3440775126" sldId="518"/>
            <ac:spMk id="7" creationId="{72338A52-01C8-498B-ABD1-D17AF62570EF}"/>
          </ac:spMkLst>
        </pc:spChg>
        <pc:spChg chg="add mod">
          <ac:chgData name="FORTE Robert [Southern River College]" userId="fb834569-7589-4a7a-8d6a-f95d2d5f36a3" providerId="ADAL" clId="{788A4882-A9BF-4C0C-8C73-2B9425D541AB}" dt="2020-06-28T13:02:51.757" v="191" actId="1076"/>
          <ac:spMkLst>
            <pc:docMk/>
            <pc:sldMk cId="3440775126" sldId="518"/>
            <ac:spMk id="9" creationId="{F5DCAEDD-77AD-4F14-ADF1-F1DAE8C2544D}"/>
          </ac:spMkLst>
        </pc:spChg>
        <pc:picChg chg="del">
          <ac:chgData name="FORTE Robert [Southern River College]" userId="fb834569-7589-4a7a-8d6a-f95d2d5f36a3" providerId="ADAL" clId="{788A4882-A9BF-4C0C-8C73-2B9425D541AB}" dt="2020-06-28T13:02:37.285" v="189" actId="478"/>
          <ac:picMkLst>
            <pc:docMk/>
            <pc:sldMk cId="3440775126" sldId="518"/>
            <ac:picMk id="4" creationId="{4D660B50-7B4E-421A-9B7C-5BC9B4BE6A11}"/>
          </ac:picMkLst>
        </pc:picChg>
        <pc:picChg chg="add mod">
          <ac:chgData name="FORTE Robert [Southern River College]" userId="fb834569-7589-4a7a-8d6a-f95d2d5f36a3" providerId="ADAL" clId="{788A4882-A9BF-4C0C-8C73-2B9425D541AB}" dt="2020-06-28T13:02:59.787" v="194" actId="1076"/>
          <ac:picMkLst>
            <pc:docMk/>
            <pc:sldMk cId="3440775126" sldId="518"/>
            <ac:picMk id="8" creationId="{A8FB25AC-3428-48FC-B72C-DB46F111BB98}"/>
          </ac:picMkLst>
        </pc:picChg>
      </pc:sldChg>
      <pc:sldMasterChg chg="addSp modSp add del addSldLayout delSldLayout">
        <pc:chgData name="FORTE Robert [Southern River College]" userId="fb834569-7589-4a7a-8d6a-f95d2d5f36a3" providerId="ADAL" clId="{788A4882-A9BF-4C0C-8C73-2B9425D541AB}" dt="2020-06-28T12:53:02.283" v="38" actId="2696"/>
        <pc:sldMasterMkLst>
          <pc:docMk/>
          <pc:sldMasterMk cId="2977681025" sldId="2147483690"/>
        </pc:sldMasterMkLst>
        <pc:spChg chg="add mod">
          <ac:chgData name="FORTE Robert [Southern River College]" userId="fb834569-7589-4a7a-8d6a-f95d2d5f36a3" providerId="ADAL" clId="{788A4882-A9BF-4C0C-8C73-2B9425D541AB}" dt="2020-06-28T12:52:30.096" v="0"/>
          <ac:spMkLst>
            <pc:docMk/>
            <pc:sldMasterMk cId="2977681025" sldId="2147483690"/>
            <ac:spMk id="2" creationId="{94D902A9-0548-4380-B35E-0368C2C03FB6}"/>
          </ac:spMkLst>
        </pc:spChg>
        <pc:spChg chg="add mod">
          <ac:chgData name="FORTE Robert [Southern River College]" userId="fb834569-7589-4a7a-8d6a-f95d2d5f36a3" providerId="ADAL" clId="{788A4882-A9BF-4C0C-8C73-2B9425D541AB}" dt="2020-06-28T12:52:30.096" v="0"/>
          <ac:spMkLst>
            <pc:docMk/>
            <pc:sldMasterMk cId="2977681025" sldId="2147483690"/>
            <ac:spMk id="3" creationId="{423BD71B-6751-47E4-B673-5B91CE7BC3BB}"/>
          </ac:spMkLst>
        </pc:spChg>
        <pc:spChg chg="add mod">
          <ac:chgData name="FORTE Robert [Southern River College]" userId="fb834569-7589-4a7a-8d6a-f95d2d5f36a3" providerId="ADAL" clId="{788A4882-A9BF-4C0C-8C73-2B9425D541AB}" dt="2020-06-28T12:52:30.096" v="0"/>
          <ac:spMkLst>
            <pc:docMk/>
            <pc:sldMasterMk cId="2977681025" sldId="2147483690"/>
            <ac:spMk id="4" creationId="{9AB27BF5-0E34-440A-B37D-A033C1C2BF22}"/>
          </ac:spMkLst>
        </pc:spChg>
        <pc:spChg chg="add mod">
          <ac:chgData name="FORTE Robert [Southern River College]" userId="fb834569-7589-4a7a-8d6a-f95d2d5f36a3" providerId="ADAL" clId="{788A4882-A9BF-4C0C-8C73-2B9425D541AB}" dt="2020-06-28T12:52:30.096" v="0"/>
          <ac:spMkLst>
            <pc:docMk/>
            <pc:sldMasterMk cId="2977681025" sldId="2147483690"/>
            <ac:spMk id="5" creationId="{2FBB3293-CF1D-47EC-97CB-59300048A35D}"/>
          </ac:spMkLst>
        </pc:spChg>
        <pc:spChg chg="add mod">
          <ac:chgData name="FORTE Robert [Southern River College]" userId="fb834569-7589-4a7a-8d6a-f95d2d5f36a3" providerId="ADAL" clId="{788A4882-A9BF-4C0C-8C73-2B9425D541AB}" dt="2020-06-28T12:52:30.096" v="0"/>
          <ac:spMkLst>
            <pc:docMk/>
            <pc:sldMasterMk cId="2977681025" sldId="2147483690"/>
            <ac:spMk id="6" creationId="{5B008F09-6A5F-4E8B-9A1C-DD5E5183B2BB}"/>
          </ac:spMkLst>
        </pc:spChg>
        <pc:sldLayoutChg chg="add del">
          <pc:chgData name="FORTE Robert [Southern River College]" userId="fb834569-7589-4a7a-8d6a-f95d2d5f36a3" providerId="ADAL" clId="{788A4882-A9BF-4C0C-8C73-2B9425D541AB}" dt="2020-06-28T12:52:59.294" v="28" actId="2696"/>
          <pc:sldLayoutMkLst>
            <pc:docMk/>
            <pc:sldMasterMk cId="2977681025" sldId="2147483690"/>
            <pc:sldLayoutMk cId="3605127971" sldId="2147483691"/>
          </pc:sldLayoutMkLst>
        </pc:sldLayoutChg>
        <pc:sldLayoutChg chg="add del">
          <pc:chgData name="FORTE Robert [Southern River College]" userId="fb834569-7589-4a7a-8d6a-f95d2d5f36a3" providerId="ADAL" clId="{788A4882-A9BF-4C0C-8C73-2B9425D541AB}" dt="2020-06-28T12:52:59.600" v="29" actId="2696"/>
          <pc:sldLayoutMkLst>
            <pc:docMk/>
            <pc:sldMasterMk cId="2977681025" sldId="2147483690"/>
            <pc:sldLayoutMk cId="885077420" sldId="2147483692"/>
          </pc:sldLayoutMkLst>
        </pc:sldLayoutChg>
        <pc:sldLayoutChg chg="add del">
          <pc:chgData name="FORTE Robert [Southern River College]" userId="fb834569-7589-4a7a-8d6a-f95d2d5f36a3" providerId="ADAL" clId="{788A4882-A9BF-4C0C-8C73-2B9425D541AB}" dt="2020-06-28T12:52:59.773" v="30" actId="2696"/>
          <pc:sldLayoutMkLst>
            <pc:docMk/>
            <pc:sldMasterMk cId="2977681025" sldId="2147483690"/>
            <pc:sldLayoutMk cId="3701915324" sldId="2147483693"/>
          </pc:sldLayoutMkLst>
        </pc:sldLayoutChg>
        <pc:sldLayoutChg chg="add del">
          <pc:chgData name="FORTE Robert [Southern River College]" userId="fb834569-7589-4a7a-8d6a-f95d2d5f36a3" providerId="ADAL" clId="{788A4882-A9BF-4C0C-8C73-2B9425D541AB}" dt="2020-06-28T12:52:59.930" v="31" actId="2696"/>
          <pc:sldLayoutMkLst>
            <pc:docMk/>
            <pc:sldMasterMk cId="2977681025" sldId="2147483690"/>
            <pc:sldLayoutMk cId="2437115554" sldId="2147483694"/>
          </pc:sldLayoutMkLst>
        </pc:sldLayoutChg>
        <pc:sldLayoutChg chg="add del">
          <pc:chgData name="FORTE Robert [Southern River College]" userId="fb834569-7589-4a7a-8d6a-f95d2d5f36a3" providerId="ADAL" clId="{788A4882-A9BF-4C0C-8C73-2B9425D541AB}" dt="2020-06-28T12:53:00.096" v="32" actId="2696"/>
          <pc:sldLayoutMkLst>
            <pc:docMk/>
            <pc:sldMasterMk cId="2977681025" sldId="2147483690"/>
            <pc:sldLayoutMk cId="2060452463" sldId="2147483695"/>
          </pc:sldLayoutMkLst>
        </pc:sldLayoutChg>
        <pc:sldLayoutChg chg="add del">
          <pc:chgData name="FORTE Robert [Southern River College]" userId="fb834569-7589-4a7a-8d6a-f95d2d5f36a3" providerId="ADAL" clId="{788A4882-A9BF-4C0C-8C73-2B9425D541AB}" dt="2020-06-28T12:53:00.260" v="33" actId="2696"/>
          <pc:sldLayoutMkLst>
            <pc:docMk/>
            <pc:sldMasterMk cId="2977681025" sldId="2147483690"/>
            <pc:sldLayoutMk cId="1282501273" sldId="2147483696"/>
          </pc:sldLayoutMkLst>
        </pc:sldLayoutChg>
        <pc:sldLayoutChg chg="add del">
          <pc:chgData name="FORTE Robert [Southern River College]" userId="fb834569-7589-4a7a-8d6a-f95d2d5f36a3" providerId="ADAL" clId="{788A4882-A9BF-4C0C-8C73-2B9425D541AB}" dt="2020-06-28T12:53:00.476" v="34" actId="2696"/>
          <pc:sldLayoutMkLst>
            <pc:docMk/>
            <pc:sldMasterMk cId="2977681025" sldId="2147483690"/>
            <pc:sldLayoutMk cId="73767028" sldId="2147483697"/>
          </pc:sldLayoutMkLst>
        </pc:sldLayoutChg>
        <pc:sldLayoutChg chg="add del">
          <pc:chgData name="FORTE Robert [Southern River College]" userId="fb834569-7589-4a7a-8d6a-f95d2d5f36a3" providerId="ADAL" clId="{788A4882-A9BF-4C0C-8C73-2B9425D541AB}" dt="2020-06-28T12:53:00.793" v="35" actId="2696"/>
          <pc:sldLayoutMkLst>
            <pc:docMk/>
            <pc:sldMasterMk cId="2977681025" sldId="2147483690"/>
            <pc:sldLayoutMk cId="1560833000" sldId="2147483698"/>
          </pc:sldLayoutMkLst>
        </pc:sldLayoutChg>
        <pc:sldLayoutChg chg="add del">
          <pc:chgData name="FORTE Robert [Southern River College]" userId="fb834569-7589-4a7a-8d6a-f95d2d5f36a3" providerId="ADAL" clId="{788A4882-A9BF-4C0C-8C73-2B9425D541AB}" dt="2020-06-28T12:53:01.050" v="36" actId="2696"/>
          <pc:sldLayoutMkLst>
            <pc:docMk/>
            <pc:sldMasterMk cId="2977681025" sldId="2147483690"/>
            <pc:sldLayoutMk cId="3727900069" sldId="2147483699"/>
          </pc:sldLayoutMkLst>
        </pc:sldLayoutChg>
        <pc:sldLayoutChg chg="add del">
          <pc:chgData name="FORTE Robert [Southern River College]" userId="fb834569-7589-4a7a-8d6a-f95d2d5f36a3" providerId="ADAL" clId="{788A4882-A9BF-4C0C-8C73-2B9425D541AB}" dt="2020-06-28T12:53:01.625" v="37" actId="2696"/>
          <pc:sldLayoutMkLst>
            <pc:docMk/>
            <pc:sldMasterMk cId="2977681025" sldId="2147483690"/>
            <pc:sldLayoutMk cId="1616864411" sldId="2147483700"/>
          </pc:sldLayoutMkLst>
        </pc:sldLayoutChg>
        <pc:sldLayoutChg chg="add del">
          <pc:chgData name="FORTE Robert [Southern River College]" userId="fb834569-7589-4a7a-8d6a-f95d2d5f36a3" providerId="ADAL" clId="{788A4882-A9BF-4C0C-8C73-2B9425D541AB}" dt="2020-06-28T12:53:02.283" v="38" actId="2696"/>
          <pc:sldLayoutMkLst>
            <pc:docMk/>
            <pc:sldMasterMk cId="2977681025" sldId="2147483690"/>
            <pc:sldLayoutMk cId="4240273877" sldId="2147483701"/>
          </pc:sldLayoutMkLst>
        </pc:sldLayoutChg>
        <pc:sldLayoutChg chg="add del">
          <pc:chgData name="FORTE Robert [Southern River College]" userId="fb834569-7589-4a7a-8d6a-f95d2d5f36a3" providerId="ADAL" clId="{788A4882-A9BF-4C0C-8C73-2B9425D541AB}" dt="2020-06-28T12:52:58.892" v="27" actId="2696"/>
          <pc:sldLayoutMkLst>
            <pc:docMk/>
            <pc:sldMasterMk cId="2977681025" sldId="2147483690"/>
            <pc:sldLayoutMk cId="1141824710" sldId="2147483702"/>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6F61483-72D0-394C-AC95-0368E97CFE03}" type="datetimeFigureOut">
              <a:rPr lang="en-GB" smtClean="0"/>
              <a:t>28/06/2020</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D9377F-1BD6-9941-B405-1638211A94BD}" type="slidenum">
              <a:rPr lang="en-GB" smtClean="0"/>
              <a:t>‹#›</a:t>
            </a:fld>
            <a:endParaRPr lang="en-GB"/>
          </a:p>
        </p:txBody>
      </p:sp>
    </p:spTree>
    <p:extLst>
      <p:ext uri="{BB962C8B-B14F-4D97-AF65-F5344CB8AC3E}">
        <p14:creationId xmlns:p14="http://schemas.microsoft.com/office/powerpoint/2010/main" val="18485294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Insert cover image and use transparency settings to fade image.</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Clipart for the car used: http://</a:t>
            </a:r>
            <a:r>
              <a:rPr lang="en-GB" dirty="0" err="1"/>
              <a:t>www.clker.com</a:t>
            </a:r>
            <a:r>
              <a:rPr lang="en-GB" dirty="0"/>
              <a:t>/clipart-red-car-top-view-8.html</a:t>
            </a:r>
          </a:p>
        </p:txBody>
      </p:sp>
      <p:sp>
        <p:nvSpPr>
          <p:cNvPr id="4" name="Slide Number Placeholder 3"/>
          <p:cNvSpPr>
            <a:spLocks noGrp="1"/>
          </p:cNvSpPr>
          <p:nvPr>
            <p:ph type="sldNum" sz="quarter" idx="5"/>
          </p:nvPr>
        </p:nvSpPr>
        <p:spPr/>
        <p:txBody>
          <a:bodyPr/>
          <a:lstStyle/>
          <a:p>
            <a:fld id="{D5D9377F-1BD6-9941-B405-1638211A94BD}" type="slidenum">
              <a:rPr lang="en-GB" smtClean="0"/>
              <a:t>11</a:t>
            </a:fld>
            <a:endParaRPr lang="en-GB"/>
          </a:p>
        </p:txBody>
      </p:sp>
    </p:spTree>
    <p:extLst>
      <p:ext uri="{BB962C8B-B14F-4D97-AF65-F5344CB8AC3E}">
        <p14:creationId xmlns:p14="http://schemas.microsoft.com/office/powerpoint/2010/main" val="7261303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Animation inspired by GeoGebra Traffic!</a:t>
            </a:r>
          </a:p>
        </p:txBody>
      </p:sp>
      <p:sp>
        <p:nvSpPr>
          <p:cNvPr id="4" name="Slide Number Placeholder 3"/>
          <p:cNvSpPr>
            <a:spLocks noGrp="1"/>
          </p:cNvSpPr>
          <p:nvPr>
            <p:ph type="sldNum" sz="quarter" idx="5"/>
          </p:nvPr>
        </p:nvSpPr>
        <p:spPr/>
        <p:txBody>
          <a:bodyPr/>
          <a:lstStyle/>
          <a:p>
            <a:fld id="{D5D9377F-1BD6-9941-B405-1638211A94BD}" type="slidenum">
              <a:rPr lang="en-GB" smtClean="0"/>
              <a:t>12</a:t>
            </a:fld>
            <a:endParaRPr lang="en-GB"/>
          </a:p>
        </p:txBody>
      </p:sp>
    </p:spTree>
    <p:extLst>
      <p:ext uri="{BB962C8B-B14F-4D97-AF65-F5344CB8AC3E}">
        <p14:creationId xmlns:p14="http://schemas.microsoft.com/office/powerpoint/2010/main" val="34290218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D5D9377F-1BD6-9941-B405-1638211A94BD}" type="slidenum">
              <a:rPr lang="en-GB" smtClean="0"/>
              <a:t>13</a:t>
            </a:fld>
            <a:endParaRPr lang="en-GB"/>
          </a:p>
        </p:txBody>
      </p:sp>
    </p:spTree>
    <p:extLst>
      <p:ext uri="{BB962C8B-B14F-4D97-AF65-F5344CB8AC3E}">
        <p14:creationId xmlns:p14="http://schemas.microsoft.com/office/powerpoint/2010/main" val="8213536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D5D9377F-1BD6-9941-B405-1638211A94BD}" type="slidenum">
              <a:rPr lang="en-GB" smtClean="0"/>
              <a:t>14</a:t>
            </a:fld>
            <a:endParaRPr lang="en-GB"/>
          </a:p>
        </p:txBody>
      </p:sp>
    </p:spTree>
    <p:extLst>
      <p:ext uri="{BB962C8B-B14F-4D97-AF65-F5344CB8AC3E}">
        <p14:creationId xmlns:p14="http://schemas.microsoft.com/office/powerpoint/2010/main" val="41870949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D5D9377F-1BD6-9941-B405-1638211A94BD}" type="slidenum">
              <a:rPr lang="en-GB" smtClean="0"/>
              <a:t>15</a:t>
            </a:fld>
            <a:endParaRPr lang="en-GB"/>
          </a:p>
        </p:txBody>
      </p:sp>
    </p:spTree>
    <p:extLst>
      <p:ext uri="{BB962C8B-B14F-4D97-AF65-F5344CB8AC3E}">
        <p14:creationId xmlns:p14="http://schemas.microsoft.com/office/powerpoint/2010/main" val="621224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D5D9377F-1BD6-9941-B405-1638211A94BD}" type="slidenum">
              <a:rPr lang="en-GB" smtClean="0"/>
              <a:t>16</a:t>
            </a:fld>
            <a:endParaRPr lang="en-GB"/>
          </a:p>
        </p:txBody>
      </p:sp>
    </p:spTree>
    <p:extLst>
      <p:ext uri="{BB962C8B-B14F-4D97-AF65-F5344CB8AC3E}">
        <p14:creationId xmlns:p14="http://schemas.microsoft.com/office/powerpoint/2010/main" val="28834502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D5D9377F-1BD6-9941-B405-1638211A94BD}" type="slidenum">
              <a:rPr lang="en-GB" smtClean="0"/>
              <a:t>17</a:t>
            </a:fld>
            <a:endParaRPr lang="en-GB"/>
          </a:p>
        </p:txBody>
      </p:sp>
    </p:spTree>
    <p:extLst>
      <p:ext uri="{BB962C8B-B14F-4D97-AF65-F5344CB8AC3E}">
        <p14:creationId xmlns:p14="http://schemas.microsoft.com/office/powerpoint/2010/main" val="35134315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Question inspired by </a:t>
            </a:r>
            <a:r>
              <a:rPr lang="en-GB" dirty="0" err="1"/>
              <a:t>CorbettMaths</a:t>
            </a:r>
            <a:r>
              <a:rPr lang="en-GB" dirty="0"/>
              <a:t>!</a:t>
            </a:r>
          </a:p>
        </p:txBody>
      </p:sp>
      <p:sp>
        <p:nvSpPr>
          <p:cNvPr id="4" name="Slide Number Placeholder 3"/>
          <p:cNvSpPr>
            <a:spLocks noGrp="1"/>
          </p:cNvSpPr>
          <p:nvPr>
            <p:ph type="sldNum" sz="quarter" idx="5"/>
          </p:nvPr>
        </p:nvSpPr>
        <p:spPr/>
        <p:txBody>
          <a:bodyPr/>
          <a:lstStyle/>
          <a:p>
            <a:fld id="{D5D9377F-1BD6-9941-B405-1638211A94BD}" type="slidenum">
              <a:rPr lang="en-GB" smtClean="0"/>
              <a:t>18</a:t>
            </a:fld>
            <a:endParaRPr lang="en-GB"/>
          </a:p>
        </p:txBody>
      </p:sp>
    </p:spTree>
    <p:extLst>
      <p:ext uri="{BB962C8B-B14F-4D97-AF65-F5344CB8AC3E}">
        <p14:creationId xmlns:p14="http://schemas.microsoft.com/office/powerpoint/2010/main" val="38324539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D5D9377F-1BD6-9941-B405-1638211A94BD}" type="slidenum">
              <a:rPr lang="en-GB" smtClean="0"/>
              <a:t>19</a:t>
            </a:fld>
            <a:endParaRPr lang="en-GB"/>
          </a:p>
        </p:txBody>
      </p:sp>
    </p:spTree>
    <p:extLst>
      <p:ext uri="{BB962C8B-B14F-4D97-AF65-F5344CB8AC3E}">
        <p14:creationId xmlns:p14="http://schemas.microsoft.com/office/powerpoint/2010/main" val="21898577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D5D9377F-1BD6-9941-B405-1638211A94BD}" type="slidenum">
              <a:rPr lang="en-GB" smtClean="0"/>
              <a:t>20</a:t>
            </a:fld>
            <a:endParaRPr lang="en-GB"/>
          </a:p>
        </p:txBody>
      </p:sp>
    </p:spTree>
    <p:extLst>
      <p:ext uri="{BB962C8B-B14F-4D97-AF65-F5344CB8AC3E}">
        <p14:creationId xmlns:p14="http://schemas.microsoft.com/office/powerpoint/2010/main" val="35414453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43f8bd1c12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43f8bd1c12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D5D9377F-1BD6-9941-B405-1638211A94BD}" type="slidenum">
              <a:rPr lang="en-GB" smtClean="0"/>
              <a:t>21</a:t>
            </a:fld>
            <a:endParaRPr lang="en-GB"/>
          </a:p>
        </p:txBody>
      </p:sp>
    </p:spTree>
    <p:extLst>
      <p:ext uri="{BB962C8B-B14F-4D97-AF65-F5344CB8AC3E}">
        <p14:creationId xmlns:p14="http://schemas.microsoft.com/office/powerpoint/2010/main" val="22520507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D5D9377F-1BD6-9941-B405-1638211A94BD}" type="slidenum">
              <a:rPr lang="en-GB" smtClean="0"/>
              <a:t>22</a:t>
            </a:fld>
            <a:endParaRPr lang="en-GB"/>
          </a:p>
        </p:txBody>
      </p:sp>
    </p:spTree>
    <p:extLst>
      <p:ext uri="{BB962C8B-B14F-4D97-AF65-F5344CB8AC3E}">
        <p14:creationId xmlns:p14="http://schemas.microsoft.com/office/powerpoint/2010/main" val="372068943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D5D9377F-1BD6-9941-B405-1638211A94BD}" type="slidenum">
              <a:rPr lang="en-GB" smtClean="0"/>
              <a:t>23</a:t>
            </a:fld>
            <a:endParaRPr lang="en-GB"/>
          </a:p>
        </p:txBody>
      </p:sp>
    </p:spTree>
    <p:extLst>
      <p:ext uri="{BB962C8B-B14F-4D97-AF65-F5344CB8AC3E}">
        <p14:creationId xmlns:p14="http://schemas.microsoft.com/office/powerpoint/2010/main" val="23188223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55ea846924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55ea846924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D5D9377F-1BD6-9941-B405-1638211A94BD}" type="slidenum">
              <a:rPr lang="en-GB" smtClean="0"/>
              <a:t>5</a:t>
            </a:fld>
            <a:endParaRPr lang="en-GB"/>
          </a:p>
        </p:txBody>
      </p:sp>
    </p:spTree>
    <p:extLst>
      <p:ext uri="{BB962C8B-B14F-4D97-AF65-F5344CB8AC3E}">
        <p14:creationId xmlns:p14="http://schemas.microsoft.com/office/powerpoint/2010/main" val="33498312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E715231E-EBA4-4BDE-9D79-71C9B8E82D7A}" type="slidenum">
              <a:rPr lang="en-AU" smtClean="0"/>
              <a:t>6</a:t>
            </a:fld>
            <a:endParaRPr lang="en-AU"/>
          </a:p>
        </p:txBody>
      </p:sp>
    </p:spTree>
    <p:extLst>
      <p:ext uri="{BB962C8B-B14F-4D97-AF65-F5344CB8AC3E}">
        <p14:creationId xmlns:p14="http://schemas.microsoft.com/office/powerpoint/2010/main" val="19398340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27m; 23m downwards</a:t>
            </a:r>
          </a:p>
        </p:txBody>
      </p:sp>
      <p:sp>
        <p:nvSpPr>
          <p:cNvPr id="4" name="Slide Number Placeholder 3"/>
          <p:cNvSpPr>
            <a:spLocks noGrp="1"/>
          </p:cNvSpPr>
          <p:nvPr>
            <p:ph type="sldNum" sz="quarter" idx="10"/>
          </p:nvPr>
        </p:nvSpPr>
        <p:spPr/>
        <p:txBody>
          <a:bodyPr/>
          <a:lstStyle/>
          <a:p>
            <a:fld id="{E715231E-EBA4-4BDE-9D79-71C9B8E82D7A}" type="slidenum">
              <a:rPr lang="en-AU" smtClean="0"/>
              <a:t>7</a:t>
            </a:fld>
            <a:endParaRPr lang="en-AU"/>
          </a:p>
        </p:txBody>
      </p:sp>
    </p:spTree>
    <p:extLst>
      <p:ext uri="{BB962C8B-B14F-4D97-AF65-F5344CB8AC3E}">
        <p14:creationId xmlns:p14="http://schemas.microsoft.com/office/powerpoint/2010/main" val="12376745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a:extLst>
              <a:ext uri="{FF2B5EF4-FFF2-40B4-BE49-F238E27FC236}">
                <a16:creationId xmlns:a16="http://schemas.microsoft.com/office/drawing/2014/main" id="{20675782-2ACA-45FF-AE2A-A05115CC35B8}"/>
              </a:ext>
            </a:extLst>
          </p:cNvPr>
          <p:cNvSpPr>
            <a:spLocks noGrp="1" noChangeArrowheads="1"/>
          </p:cNvSpPr>
          <p:nvPr>
            <p:ph type="sldNum" sz="quarter" idx="5"/>
          </p:nvPr>
        </p:nvSpPr>
        <p:spPr bwMode="auto">
          <a:ln>
            <a:miter lim="800000"/>
            <a:headEnd/>
            <a:tailEnd/>
          </a:ln>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06F43577-005B-4276-A6D9-4A96EEEBB10E}" type="slidenum">
              <a:rPr lang="en-GB" altLang="en-US">
                <a:latin typeface="Calibri" panose="020F0502020204030204" pitchFamily="34" charset="0"/>
              </a:rPr>
              <a:pPr/>
              <a:t>8</a:t>
            </a:fld>
            <a:endParaRPr lang="en-GB" altLang="en-US">
              <a:latin typeface="Calibri" panose="020F0502020204030204" pitchFamily="34" charset="0"/>
            </a:endParaRPr>
          </a:p>
        </p:txBody>
      </p:sp>
      <p:sp>
        <p:nvSpPr>
          <p:cNvPr id="18434" name="Rectangle 2">
            <a:extLst>
              <a:ext uri="{FF2B5EF4-FFF2-40B4-BE49-F238E27FC236}">
                <a16:creationId xmlns:a16="http://schemas.microsoft.com/office/drawing/2014/main" id="{11DC53D5-F0D3-4AEA-AF75-8CACEB1E76AD}"/>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435" name="Rectangle 3">
            <a:extLst>
              <a:ext uri="{FF2B5EF4-FFF2-40B4-BE49-F238E27FC236}">
                <a16:creationId xmlns:a16="http://schemas.microsoft.com/office/drawing/2014/main" id="{E47BE89C-B1C3-41C3-B7D7-ECE4C03B000F}"/>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dirty="0"/>
              <a:t>Balance of forces</a:t>
            </a:r>
          </a:p>
        </p:txBody>
      </p:sp>
    </p:spTree>
    <p:extLst>
      <p:ext uri="{BB962C8B-B14F-4D97-AF65-F5344CB8AC3E}">
        <p14:creationId xmlns:p14="http://schemas.microsoft.com/office/powerpoint/2010/main" val="16476452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a:extLst>
              <a:ext uri="{FF2B5EF4-FFF2-40B4-BE49-F238E27FC236}">
                <a16:creationId xmlns:a16="http://schemas.microsoft.com/office/drawing/2014/main" id="{20675782-2ACA-45FF-AE2A-A05115CC35B8}"/>
              </a:ext>
            </a:extLst>
          </p:cNvPr>
          <p:cNvSpPr>
            <a:spLocks noGrp="1" noChangeArrowheads="1"/>
          </p:cNvSpPr>
          <p:nvPr>
            <p:ph type="sldNum" sz="quarter" idx="5"/>
          </p:nvPr>
        </p:nvSpPr>
        <p:spPr bwMode="auto">
          <a:ln>
            <a:miter lim="800000"/>
            <a:headEnd/>
            <a:tailEnd/>
          </a:ln>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06F43577-005B-4276-A6D9-4A96EEEBB10E}" type="slidenum">
              <a:rPr lang="en-GB" altLang="en-US">
                <a:latin typeface="Calibri" panose="020F0502020204030204" pitchFamily="34" charset="0"/>
              </a:rPr>
              <a:pPr/>
              <a:t>9</a:t>
            </a:fld>
            <a:endParaRPr lang="en-GB" altLang="en-US">
              <a:latin typeface="Calibri" panose="020F0502020204030204" pitchFamily="34" charset="0"/>
            </a:endParaRPr>
          </a:p>
        </p:txBody>
      </p:sp>
      <p:sp>
        <p:nvSpPr>
          <p:cNvPr id="18434" name="Rectangle 2">
            <a:extLst>
              <a:ext uri="{FF2B5EF4-FFF2-40B4-BE49-F238E27FC236}">
                <a16:creationId xmlns:a16="http://schemas.microsoft.com/office/drawing/2014/main" id="{11DC53D5-F0D3-4AEA-AF75-8CACEB1E76AD}"/>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435" name="Rectangle 3">
            <a:extLst>
              <a:ext uri="{FF2B5EF4-FFF2-40B4-BE49-F238E27FC236}">
                <a16:creationId xmlns:a16="http://schemas.microsoft.com/office/drawing/2014/main" id="{E47BE89C-B1C3-41C3-B7D7-ECE4C03B000F}"/>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dirty="0"/>
              <a:t>Balance of forces</a:t>
            </a:r>
          </a:p>
        </p:txBody>
      </p:sp>
    </p:spTree>
    <p:extLst>
      <p:ext uri="{BB962C8B-B14F-4D97-AF65-F5344CB8AC3E}">
        <p14:creationId xmlns:p14="http://schemas.microsoft.com/office/powerpoint/2010/main" val="8957430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3e5c105cef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3e5c105cef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GB" dirty="0">
                <a:solidFill>
                  <a:schemeClr val="dk1"/>
                </a:solidFill>
              </a:rPr>
              <a:t>Learning Objectives contain </a:t>
            </a:r>
            <a:r>
              <a:rPr lang="en-GB" b="1" dirty="0">
                <a:solidFill>
                  <a:schemeClr val="dk1"/>
                </a:solidFill>
              </a:rPr>
              <a:t>concepts </a:t>
            </a:r>
            <a:r>
              <a:rPr lang="en-GB" dirty="0">
                <a:solidFill>
                  <a:schemeClr val="dk1"/>
                </a:solidFill>
              </a:rPr>
              <a:t>(nouns, big ideas), </a:t>
            </a:r>
            <a:r>
              <a:rPr lang="en-GB" b="1" dirty="0">
                <a:solidFill>
                  <a:schemeClr val="dk1"/>
                </a:solidFill>
              </a:rPr>
              <a:t>skills </a:t>
            </a:r>
            <a:r>
              <a:rPr lang="en-GB" dirty="0">
                <a:solidFill>
                  <a:schemeClr val="dk1"/>
                </a:solidFill>
              </a:rPr>
              <a:t>(verbs, measurable behaviours) and sometimes </a:t>
            </a:r>
            <a:r>
              <a:rPr lang="en-GB" b="1" dirty="0">
                <a:solidFill>
                  <a:schemeClr val="dk1"/>
                </a:solidFill>
              </a:rPr>
              <a:t>context </a:t>
            </a:r>
            <a:r>
              <a:rPr lang="en-GB" dirty="0">
                <a:solidFill>
                  <a:schemeClr val="dk1"/>
                </a:solidFill>
              </a:rPr>
              <a:t>(restricting or targeting conditions).</a:t>
            </a:r>
            <a:endParaRPr dirty="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GB" dirty="0">
                <a:solidFill>
                  <a:schemeClr val="dk1"/>
                </a:solidFill>
              </a:rPr>
              <a:t>●Example: Students will be able to </a:t>
            </a:r>
            <a:r>
              <a:rPr lang="en-GB" b="1" dirty="0">
                <a:solidFill>
                  <a:schemeClr val="dk1"/>
                </a:solidFill>
              </a:rPr>
              <a:t>describe</a:t>
            </a:r>
            <a:r>
              <a:rPr lang="en-GB" dirty="0">
                <a:solidFill>
                  <a:schemeClr val="dk1"/>
                </a:solidFill>
              </a:rPr>
              <a:t> the concept of </a:t>
            </a:r>
            <a:r>
              <a:rPr lang="en-GB" b="1" dirty="0">
                <a:solidFill>
                  <a:schemeClr val="dk1"/>
                </a:solidFill>
              </a:rPr>
              <a:t>density </a:t>
            </a:r>
            <a:r>
              <a:rPr lang="en-GB" dirty="0">
                <a:solidFill>
                  <a:schemeClr val="dk1"/>
                </a:solidFill>
              </a:rPr>
              <a:t>and apply it to </a:t>
            </a:r>
            <a:r>
              <a:rPr lang="en-GB" b="1" dirty="0">
                <a:solidFill>
                  <a:schemeClr val="dk1"/>
                </a:solidFill>
              </a:rPr>
              <a:t>floating and sinking.</a:t>
            </a:r>
            <a:endParaRPr b="1" dirty="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GB" dirty="0">
                <a:solidFill>
                  <a:schemeClr val="dk1"/>
                </a:solidFill>
              </a:rPr>
              <a:t>●</a:t>
            </a:r>
            <a:endParaRPr dirty="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GB" dirty="0">
                <a:solidFill>
                  <a:schemeClr val="dk1"/>
                </a:solidFill>
              </a:rPr>
              <a:t>Success criteria are specific measurable outcomes that if met mean that the student has met the learning objective.</a:t>
            </a:r>
            <a:endParaRPr dirty="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GB" dirty="0">
                <a:solidFill>
                  <a:schemeClr val="dk1"/>
                </a:solidFill>
              </a:rPr>
              <a:t>Examples:</a:t>
            </a:r>
            <a:endParaRPr dirty="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GB" dirty="0">
                <a:solidFill>
                  <a:schemeClr val="dk1"/>
                </a:solidFill>
              </a:rPr>
              <a:t>•Students will be able to compare densities of substances using mass and volume.</a:t>
            </a:r>
            <a:endParaRPr dirty="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GB" dirty="0">
                <a:solidFill>
                  <a:schemeClr val="dk1"/>
                </a:solidFill>
              </a:rPr>
              <a:t>•Students will be able to identify whether a solid or liquid will float or sink in a liquid based on their densities.</a:t>
            </a:r>
            <a:endParaRPr dirty="0">
              <a:solidFill>
                <a:schemeClr val="dk1"/>
              </a:solidFill>
            </a:endParaRPr>
          </a:p>
          <a:p>
            <a:pPr marL="0" lvl="0" indent="0" algn="l" rtl="0">
              <a:spcBef>
                <a:spcPts val="0"/>
              </a:spcBef>
              <a:spcAft>
                <a:spcPts val="0"/>
              </a:spcAft>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P3">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790807F-CC69-D64A-8CA7-DE7A689C7297}"/>
              </a:ext>
            </a:extLst>
          </p:cNvPr>
          <p:cNvSpPr/>
          <p:nvPr userDrawn="1"/>
        </p:nvSpPr>
        <p:spPr>
          <a:xfrm>
            <a:off x="0" y="0"/>
            <a:ext cx="91440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7" name="Picture 6">
            <a:extLst>
              <a:ext uri="{FF2B5EF4-FFF2-40B4-BE49-F238E27FC236}">
                <a16:creationId xmlns:a16="http://schemas.microsoft.com/office/drawing/2014/main" id="{CD0F4EBC-0EB9-5144-B113-E3C84F3D49FA}"/>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320822" y="418107"/>
            <a:ext cx="2502359" cy="2908460"/>
          </a:xfrm>
          <a:prstGeom prst="rect">
            <a:avLst/>
          </a:prstGeom>
        </p:spPr>
      </p:pic>
      <p:sp>
        <p:nvSpPr>
          <p:cNvPr id="8" name="TextBox 7">
            <a:extLst>
              <a:ext uri="{FF2B5EF4-FFF2-40B4-BE49-F238E27FC236}">
                <a16:creationId xmlns:a16="http://schemas.microsoft.com/office/drawing/2014/main" id="{6C2C3470-A77D-3F4F-BA21-9D2139540AE8}"/>
              </a:ext>
            </a:extLst>
          </p:cNvPr>
          <p:cNvSpPr txBox="1"/>
          <p:nvPr userDrawn="1"/>
        </p:nvSpPr>
        <p:spPr>
          <a:xfrm>
            <a:off x="2846275" y="3386567"/>
            <a:ext cx="3451522" cy="1131720"/>
          </a:xfrm>
          <a:prstGeom prst="rect">
            <a:avLst/>
          </a:prstGeom>
          <a:noFill/>
        </p:spPr>
        <p:txBody>
          <a:bodyPr wrap="none" rtlCol="0">
            <a:spAutoFit/>
          </a:bodyPr>
          <a:lstStyle/>
          <a:p>
            <a:pPr algn="ctr"/>
            <a:r>
              <a:rPr lang="en-GB" sz="1351" spc="300" dirty="0"/>
              <a:t>Mathematics</a:t>
            </a:r>
          </a:p>
          <a:p>
            <a:pPr algn="ctr"/>
            <a:r>
              <a:rPr lang="en-GB" sz="1351" b="1" spc="300" dirty="0"/>
              <a:t>DISTANCE-TIME GRAPHS</a:t>
            </a:r>
          </a:p>
          <a:p>
            <a:pPr algn="ctr"/>
            <a:r>
              <a:rPr lang="en-GB" sz="1351" b="1" spc="300" dirty="0"/>
              <a:t>TES: </a:t>
            </a:r>
            <a:r>
              <a:rPr lang="en-GB" sz="1351" spc="300" dirty="0"/>
              <a:t>cparkinson3</a:t>
            </a:r>
          </a:p>
          <a:p>
            <a:pPr algn="ctr"/>
            <a:endParaRPr lang="en-GB" sz="1351" spc="300" dirty="0"/>
          </a:p>
          <a:p>
            <a:pPr algn="ctr"/>
            <a:r>
              <a:rPr lang="en-GB" sz="1351" b="1" spc="300" dirty="0"/>
              <a:t>Last updated: 31</a:t>
            </a:r>
            <a:r>
              <a:rPr lang="en-GB" sz="1351" b="1" spc="300" baseline="30000" dirty="0"/>
              <a:t>st</a:t>
            </a:r>
            <a:r>
              <a:rPr lang="en-GB" sz="1351" b="1" spc="300" dirty="0"/>
              <a:t> March 2019</a:t>
            </a:r>
          </a:p>
        </p:txBody>
      </p:sp>
      <p:grpSp>
        <p:nvGrpSpPr>
          <p:cNvPr id="19" name="Group 18">
            <a:extLst>
              <a:ext uri="{FF2B5EF4-FFF2-40B4-BE49-F238E27FC236}">
                <a16:creationId xmlns:a16="http://schemas.microsoft.com/office/drawing/2014/main" id="{6E0BBCA1-B637-DA48-9AEB-73D453E7CEF3}"/>
              </a:ext>
            </a:extLst>
          </p:cNvPr>
          <p:cNvGrpSpPr/>
          <p:nvPr userDrawn="1"/>
        </p:nvGrpSpPr>
        <p:grpSpPr>
          <a:xfrm>
            <a:off x="-761023" y="0"/>
            <a:ext cx="677108" cy="3067219"/>
            <a:chOff x="-948661" y="62818"/>
            <a:chExt cx="901230" cy="4082469"/>
          </a:xfrm>
        </p:grpSpPr>
        <p:sp>
          <p:nvSpPr>
            <p:cNvPr id="10" name="Rectangle 9">
              <a:extLst>
                <a:ext uri="{FF2B5EF4-FFF2-40B4-BE49-F238E27FC236}">
                  <a16:creationId xmlns:a16="http://schemas.microsoft.com/office/drawing/2014/main" id="{6E55D352-BAB1-EF49-A53C-E90574CEB9A2}"/>
                </a:ext>
              </a:extLst>
            </p:cNvPr>
            <p:cNvSpPr/>
            <p:nvPr userDrawn="1"/>
          </p:nvSpPr>
          <p:spPr>
            <a:xfrm rot="16200000">
              <a:off x="-2539281" y="1653438"/>
              <a:ext cx="4082469" cy="901230"/>
            </a:xfrm>
            <a:prstGeom prst="rect">
              <a:avLst/>
            </a:prstGeom>
            <a:solidFill>
              <a:schemeClr val="bg1"/>
            </a:solidFill>
            <a:ln w="12700">
              <a:solidFill>
                <a:schemeClr val="tx1">
                  <a:lumMod val="75000"/>
                  <a:lumOff val="25000"/>
                </a:schemeClr>
              </a:solidFill>
            </a:ln>
          </p:spPr>
          <p:txBody>
            <a:bodyPr wrap="square">
              <a:spAutoFit/>
            </a:bodyPr>
            <a:lstStyle/>
            <a:p>
              <a:pPr algn="ctr"/>
              <a:r>
                <a:rPr lang="en-GB" sz="1200" dirty="0">
                  <a:latin typeface="Calibri" charset="0"/>
                  <a:ea typeface="Calibri" charset="0"/>
                  <a:cs typeface="Calibri" charset="0"/>
                </a:rPr>
                <a:t>The main colours used in this PowerPoint.</a:t>
              </a:r>
            </a:p>
            <a:p>
              <a:pPr algn="ctr"/>
              <a:endParaRPr lang="en-GB" sz="1400" dirty="0">
                <a:latin typeface="Calibri" charset="0"/>
                <a:ea typeface="Calibri" charset="0"/>
                <a:cs typeface="Calibri" charset="0"/>
              </a:endParaRPr>
            </a:p>
            <a:p>
              <a:pPr algn="ctr"/>
              <a:endParaRPr lang="en-GB" sz="1100" dirty="0"/>
            </a:p>
          </p:txBody>
        </p:sp>
        <p:sp>
          <p:nvSpPr>
            <p:cNvPr id="11" name="Rectangle 10">
              <a:extLst>
                <a:ext uri="{FF2B5EF4-FFF2-40B4-BE49-F238E27FC236}">
                  <a16:creationId xmlns:a16="http://schemas.microsoft.com/office/drawing/2014/main" id="{33B2B14E-DC1A-5E4C-928B-D4217526D917}"/>
                </a:ext>
              </a:extLst>
            </p:cNvPr>
            <p:cNvSpPr/>
            <p:nvPr userDrawn="1"/>
          </p:nvSpPr>
          <p:spPr>
            <a:xfrm>
              <a:off x="-558935" y="257838"/>
              <a:ext cx="374469" cy="374469"/>
            </a:xfrm>
            <a:prstGeom prst="rect">
              <a:avLst/>
            </a:prstGeom>
            <a:solidFill>
              <a:srgbClr val="FFFD9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12" name="Rectangle 11">
              <a:extLst>
                <a:ext uri="{FF2B5EF4-FFF2-40B4-BE49-F238E27FC236}">
                  <a16:creationId xmlns:a16="http://schemas.microsoft.com/office/drawing/2014/main" id="{BAC70C96-CE7C-C644-B399-67BE1A82A085}"/>
                </a:ext>
              </a:extLst>
            </p:cNvPr>
            <p:cNvSpPr/>
            <p:nvPr userDrawn="1"/>
          </p:nvSpPr>
          <p:spPr>
            <a:xfrm>
              <a:off x="-558935" y="731833"/>
              <a:ext cx="374469" cy="374469"/>
            </a:xfrm>
            <a:prstGeom prst="rect">
              <a:avLst/>
            </a:prstGeom>
            <a:solidFill>
              <a:srgbClr val="97E0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13" name="Rectangle 12">
              <a:extLst>
                <a:ext uri="{FF2B5EF4-FFF2-40B4-BE49-F238E27FC236}">
                  <a16:creationId xmlns:a16="http://schemas.microsoft.com/office/drawing/2014/main" id="{8A999F51-BD50-C049-90A9-1B6231CB9857}"/>
                </a:ext>
              </a:extLst>
            </p:cNvPr>
            <p:cNvSpPr/>
            <p:nvPr userDrawn="1"/>
          </p:nvSpPr>
          <p:spPr>
            <a:xfrm>
              <a:off x="-558935" y="1205828"/>
              <a:ext cx="374469" cy="374469"/>
            </a:xfrm>
            <a:prstGeom prst="rect">
              <a:avLst/>
            </a:prstGeom>
            <a:solidFill>
              <a:srgbClr val="BEFCB5"/>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14" name="Rectangle 13">
              <a:extLst>
                <a:ext uri="{FF2B5EF4-FFF2-40B4-BE49-F238E27FC236}">
                  <a16:creationId xmlns:a16="http://schemas.microsoft.com/office/drawing/2014/main" id="{6CC2D869-022F-E840-89BC-12DD971DC573}"/>
                </a:ext>
              </a:extLst>
            </p:cNvPr>
            <p:cNvSpPr/>
            <p:nvPr userDrawn="1"/>
          </p:nvSpPr>
          <p:spPr>
            <a:xfrm>
              <a:off x="-558935" y="1679823"/>
              <a:ext cx="374469" cy="374469"/>
            </a:xfrm>
            <a:prstGeom prst="rect">
              <a:avLst/>
            </a:prstGeom>
            <a:solidFill>
              <a:srgbClr val="FFE799"/>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15" name="Rectangle 14">
              <a:extLst>
                <a:ext uri="{FF2B5EF4-FFF2-40B4-BE49-F238E27FC236}">
                  <a16:creationId xmlns:a16="http://schemas.microsoft.com/office/drawing/2014/main" id="{EE8AFE88-59C2-B045-B530-3C553F00279C}"/>
                </a:ext>
              </a:extLst>
            </p:cNvPr>
            <p:cNvSpPr/>
            <p:nvPr userDrawn="1"/>
          </p:nvSpPr>
          <p:spPr>
            <a:xfrm>
              <a:off x="-558935" y="2153818"/>
              <a:ext cx="374469" cy="374469"/>
            </a:xfrm>
            <a:prstGeom prst="rect">
              <a:avLst/>
            </a:prstGeom>
            <a:solidFill>
              <a:srgbClr val="FFDBDC"/>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16" name="Rectangle 15">
              <a:extLst>
                <a:ext uri="{FF2B5EF4-FFF2-40B4-BE49-F238E27FC236}">
                  <a16:creationId xmlns:a16="http://schemas.microsoft.com/office/drawing/2014/main" id="{2CD1061D-2441-E04D-9676-B653DF83E2F4}"/>
                </a:ext>
              </a:extLst>
            </p:cNvPr>
            <p:cNvSpPr/>
            <p:nvPr userDrawn="1"/>
          </p:nvSpPr>
          <p:spPr>
            <a:xfrm>
              <a:off x="-558935" y="2627813"/>
              <a:ext cx="374469" cy="374469"/>
            </a:xfrm>
            <a:prstGeom prst="rect">
              <a:avLst/>
            </a:prstGeom>
            <a:solidFill>
              <a:srgbClr val="FEB5BB"/>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17" name="Rectangle 16">
              <a:extLst>
                <a:ext uri="{FF2B5EF4-FFF2-40B4-BE49-F238E27FC236}">
                  <a16:creationId xmlns:a16="http://schemas.microsoft.com/office/drawing/2014/main" id="{C5FBBDF0-4A29-224B-929A-32C4CB949376}"/>
                </a:ext>
              </a:extLst>
            </p:cNvPr>
            <p:cNvSpPr/>
            <p:nvPr userDrawn="1"/>
          </p:nvSpPr>
          <p:spPr>
            <a:xfrm>
              <a:off x="-558935" y="3575802"/>
              <a:ext cx="374469" cy="374469"/>
            </a:xfrm>
            <a:prstGeom prst="rect">
              <a:avLst/>
            </a:prstGeom>
            <a:solidFill>
              <a:srgbClr val="D3B3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18" name="Rectangle 17">
              <a:extLst>
                <a:ext uri="{FF2B5EF4-FFF2-40B4-BE49-F238E27FC236}">
                  <a16:creationId xmlns:a16="http://schemas.microsoft.com/office/drawing/2014/main" id="{8D0DA461-5D30-5344-8AA2-02873BB7BFE1}"/>
                </a:ext>
              </a:extLst>
            </p:cNvPr>
            <p:cNvSpPr/>
            <p:nvPr userDrawn="1"/>
          </p:nvSpPr>
          <p:spPr>
            <a:xfrm>
              <a:off x="-558935" y="3101808"/>
              <a:ext cx="374469" cy="374469"/>
            </a:xfrm>
            <a:prstGeom prst="rect">
              <a:avLst/>
            </a:prstGeom>
            <a:solidFill>
              <a:srgbClr val="D9CC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grpSp>
    </p:spTree>
    <p:extLst>
      <p:ext uri="{BB962C8B-B14F-4D97-AF65-F5344CB8AC3E}">
        <p14:creationId xmlns:p14="http://schemas.microsoft.com/office/powerpoint/2010/main" val="12193868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matchingName="Daily Review" type="blank">
  <p:cSld name="Daily Review">
    <p:spTree>
      <p:nvGrpSpPr>
        <p:cNvPr id="1" name="Shape 22"/>
        <p:cNvGrpSpPr/>
        <p:nvPr/>
      </p:nvGrpSpPr>
      <p:grpSpPr>
        <a:xfrm>
          <a:off x="0" y="0"/>
          <a:ext cx="0" cy="0"/>
          <a:chOff x="0" y="0"/>
          <a:chExt cx="0" cy="0"/>
        </a:xfrm>
      </p:grpSpPr>
      <p:sp>
        <p:nvSpPr>
          <p:cNvPr id="23" name="Google Shape;23;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24" name="Google Shape;24;p5"/>
          <p:cNvSpPr txBox="1"/>
          <p:nvPr/>
        </p:nvSpPr>
        <p:spPr>
          <a:xfrm rot="-5400000">
            <a:off x="-569675" y="2399550"/>
            <a:ext cx="1589100" cy="344400"/>
          </a:xfrm>
          <a:prstGeom prst="rect">
            <a:avLst/>
          </a:prstGeom>
          <a:no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a:solidFill>
                  <a:srgbClr val="0B5394"/>
                </a:solidFill>
                <a:latin typeface="Century Gothic"/>
                <a:ea typeface="Century Gothic"/>
                <a:cs typeface="Century Gothic"/>
                <a:sym typeface="Century Gothic"/>
              </a:rPr>
              <a:t>DAILY REVIEW</a:t>
            </a:r>
            <a:endParaRPr sz="1600">
              <a:solidFill>
                <a:srgbClr val="0B5394"/>
              </a:solidFill>
              <a:latin typeface="Century Gothic"/>
              <a:ea typeface="Century Gothic"/>
              <a:cs typeface="Century Gothic"/>
              <a:sym typeface="Century Gothic"/>
            </a:endParaRPr>
          </a:p>
        </p:txBody>
      </p:sp>
      <p:sp>
        <p:nvSpPr>
          <p:cNvPr id="25" name="Google Shape;25;p5"/>
          <p:cNvSpPr txBox="1">
            <a:spLocks noGrp="1"/>
          </p:cNvSpPr>
          <p:nvPr>
            <p:ph type="body" idx="1"/>
          </p:nvPr>
        </p:nvSpPr>
        <p:spPr>
          <a:xfrm>
            <a:off x="709450" y="566200"/>
            <a:ext cx="5123100" cy="40971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Clr>
                <a:srgbClr val="000000"/>
              </a:buClr>
              <a:buSzPts val="1800"/>
              <a:buFont typeface="Century Gothic"/>
              <a:buChar char="●"/>
              <a:defRPr>
                <a:solidFill>
                  <a:srgbClr val="000000"/>
                </a:solidFill>
                <a:latin typeface="Century Gothic"/>
                <a:ea typeface="Century Gothic"/>
                <a:cs typeface="Century Gothic"/>
                <a:sym typeface="Century Gothic"/>
              </a:defRPr>
            </a:lvl1pPr>
            <a:lvl2pPr marL="914400" lvl="1"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2pPr>
            <a:lvl3pPr marL="1371600" lvl="2"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3pPr>
            <a:lvl4pPr marL="1828800" lvl="3"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4pPr>
            <a:lvl5pPr marL="2286000" lvl="4"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5pPr>
            <a:lvl6pPr marL="2743200" lvl="5"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6pPr>
            <a:lvl7pPr marL="3200400" lvl="6"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7pPr>
            <a:lvl8pPr marL="3657600" lvl="7"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8pPr>
            <a:lvl9pPr marL="4114800" lvl="8" indent="-317500">
              <a:spcBef>
                <a:spcPts val="1600"/>
              </a:spcBef>
              <a:spcAft>
                <a:spcPts val="1600"/>
              </a:spcAft>
              <a:buClr>
                <a:srgbClr val="000000"/>
              </a:buClr>
              <a:buSzPts val="1400"/>
              <a:buFont typeface="Century Gothic"/>
              <a:buChar char="■"/>
              <a:defRPr>
                <a:solidFill>
                  <a:srgbClr val="000000"/>
                </a:solidFill>
                <a:latin typeface="Century Gothic"/>
                <a:ea typeface="Century Gothic"/>
                <a:cs typeface="Century Gothic"/>
                <a:sym typeface="Century Gothic"/>
              </a:defRPr>
            </a:lvl9pPr>
          </a:lstStyle>
          <a:p>
            <a:endParaRPr/>
          </a:p>
        </p:txBody>
      </p:sp>
    </p:spTree>
    <p:extLst>
      <p:ext uri="{BB962C8B-B14F-4D97-AF65-F5344CB8AC3E}">
        <p14:creationId xmlns:p14="http://schemas.microsoft.com/office/powerpoint/2010/main" val="1308345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Learning Objective and Success Criteria" preserve="1">
  <p:cSld name="1_Learning Objective and Success Criteria">
    <p:spTree>
      <p:nvGrpSpPr>
        <p:cNvPr id="1" name="Shape 26"/>
        <p:cNvGrpSpPr/>
        <p:nvPr/>
      </p:nvGrpSpPr>
      <p:grpSpPr>
        <a:xfrm>
          <a:off x="0" y="0"/>
          <a:ext cx="0" cy="0"/>
          <a:chOff x="0" y="0"/>
          <a:chExt cx="0" cy="0"/>
        </a:xfrm>
      </p:grpSpPr>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28" name="Google Shape;28;p6"/>
          <p:cNvSpPr txBox="1"/>
          <p:nvPr/>
        </p:nvSpPr>
        <p:spPr>
          <a:xfrm rot="-5400000">
            <a:off x="-929500" y="1209150"/>
            <a:ext cx="2298900" cy="344400"/>
          </a:xfrm>
          <a:prstGeom prst="rect">
            <a:avLst/>
          </a:prstGeom>
          <a:no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a:solidFill>
                  <a:srgbClr val="0B5394"/>
                </a:solidFill>
                <a:latin typeface="Century Gothic"/>
                <a:ea typeface="Century Gothic"/>
                <a:cs typeface="Century Gothic"/>
                <a:sym typeface="Century Gothic"/>
              </a:rPr>
              <a:t>LEARNING OBJECTIVE</a:t>
            </a:r>
            <a:endParaRPr sz="1600">
              <a:solidFill>
                <a:srgbClr val="0B5394"/>
              </a:solidFill>
              <a:latin typeface="Century Gothic"/>
              <a:ea typeface="Century Gothic"/>
              <a:cs typeface="Century Gothic"/>
              <a:sym typeface="Century Gothic"/>
            </a:endParaRPr>
          </a:p>
        </p:txBody>
      </p:sp>
      <p:sp>
        <p:nvSpPr>
          <p:cNvPr id="29" name="Google Shape;29;p6"/>
          <p:cNvSpPr/>
          <p:nvPr/>
        </p:nvSpPr>
        <p:spPr>
          <a:xfrm>
            <a:off x="395650" y="231900"/>
            <a:ext cx="6419100" cy="2305800"/>
          </a:xfrm>
          <a:prstGeom prst="homePlate">
            <a:avLst>
              <a:gd name="adj" fmla="val 50000"/>
            </a:avLst>
          </a:prstGeom>
          <a:solidFill>
            <a:srgbClr val="0B5394"/>
          </a:solidFill>
          <a:ln w="9525"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6"/>
          <p:cNvSpPr txBox="1">
            <a:spLocks noGrp="1"/>
          </p:cNvSpPr>
          <p:nvPr>
            <p:ph type="title"/>
          </p:nvPr>
        </p:nvSpPr>
        <p:spPr>
          <a:xfrm>
            <a:off x="532075" y="477525"/>
            <a:ext cx="5061600" cy="1835100"/>
          </a:xfrm>
          <a:prstGeom prst="rect">
            <a:avLst/>
          </a:prstGeom>
        </p:spPr>
        <p:txBody>
          <a:bodyPr spcFirstLastPara="1" wrap="square" lIns="91425" tIns="91425" rIns="91425" bIns="91425" anchor="t" anchorCtr="0">
            <a:noAutofit/>
          </a:bodyPr>
          <a:lstStyle>
            <a:lvl1pPr lvl="0">
              <a:spcBef>
                <a:spcPts val="0"/>
              </a:spcBef>
              <a:spcAft>
                <a:spcPts val="0"/>
              </a:spcAft>
              <a:buNone/>
              <a:defRPr>
                <a:solidFill>
                  <a:srgbClr val="FFFFFF"/>
                </a:solidFill>
                <a:latin typeface="Century Gothic"/>
                <a:ea typeface="Century Gothic"/>
                <a:cs typeface="Century Gothic"/>
                <a:sym typeface="Century Gothic"/>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a:endParaRPr/>
          </a:p>
        </p:txBody>
      </p:sp>
      <p:sp>
        <p:nvSpPr>
          <p:cNvPr id="31" name="Google Shape;31;p6"/>
          <p:cNvSpPr txBox="1"/>
          <p:nvPr/>
        </p:nvSpPr>
        <p:spPr>
          <a:xfrm rot="-5400000">
            <a:off x="-790750" y="3730950"/>
            <a:ext cx="2021400" cy="344400"/>
          </a:xfrm>
          <a:prstGeom prst="rect">
            <a:avLst/>
          </a:prstGeom>
          <a:no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a:solidFill>
                  <a:srgbClr val="0B5394"/>
                </a:solidFill>
                <a:latin typeface="Century Gothic"/>
                <a:ea typeface="Century Gothic"/>
                <a:cs typeface="Century Gothic"/>
                <a:sym typeface="Century Gothic"/>
              </a:rPr>
              <a:t>SUCCESS CRITERIA</a:t>
            </a:r>
            <a:endParaRPr sz="1600">
              <a:solidFill>
                <a:srgbClr val="0B5394"/>
              </a:solidFill>
              <a:latin typeface="Century Gothic"/>
              <a:ea typeface="Century Gothic"/>
              <a:cs typeface="Century Gothic"/>
              <a:sym typeface="Century Gothic"/>
            </a:endParaRPr>
          </a:p>
        </p:txBody>
      </p:sp>
      <p:sp>
        <p:nvSpPr>
          <p:cNvPr id="32" name="Google Shape;32;p6"/>
          <p:cNvSpPr txBox="1">
            <a:spLocks noGrp="1"/>
          </p:cNvSpPr>
          <p:nvPr>
            <p:ph type="body" idx="1"/>
          </p:nvPr>
        </p:nvSpPr>
        <p:spPr>
          <a:xfrm>
            <a:off x="497975" y="2892375"/>
            <a:ext cx="5198100" cy="2012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Clr>
                <a:srgbClr val="000000"/>
              </a:buClr>
              <a:buSzPts val="1800"/>
              <a:buFont typeface="Century Gothic"/>
              <a:buChar char="●"/>
              <a:defRPr>
                <a:solidFill>
                  <a:srgbClr val="000000"/>
                </a:solidFill>
                <a:latin typeface="Century Gothic"/>
                <a:ea typeface="Century Gothic"/>
                <a:cs typeface="Century Gothic"/>
                <a:sym typeface="Century Gothic"/>
              </a:defRPr>
            </a:lvl1pPr>
            <a:lvl2pPr marL="914400" lvl="1"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2pPr>
            <a:lvl3pPr marL="1371600" lvl="2"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3pPr>
            <a:lvl4pPr marL="1828800" lvl="3"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4pPr>
            <a:lvl5pPr marL="2286000" lvl="4"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5pPr>
            <a:lvl6pPr marL="2743200" lvl="5"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6pPr>
            <a:lvl7pPr marL="3200400" lvl="6"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7pPr>
            <a:lvl8pPr marL="3657600" lvl="7"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8pPr>
            <a:lvl9pPr marL="4114800" lvl="8" indent="-317500">
              <a:spcBef>
                <a:spcPts val="1600"/>
              </a:spcBef>
              <a:spcAft>
                <a:spcPts val="1600"/>
              </a:spcAft>
              <a:buClr>
                <a:srgbClr val="000000"/>
              </a:buClr>
              <a:buSzPts val="1400"/>
              <a:buFont typeface="Century Gothic"/>
              <a:buChar char="■"/>
              <a:defRPr>
                <a:solidFill>
                  <a:srgbClr val="000000"/>
                </a:solidFill>
                <a:latin typeface="Century Gothic"/>
                <a:ea typeface="Century Gothic"/>
                <a:cs typeface="Century Gothic"/>
                <a:sym typeface="Century Gothic"/>
              </a:defRPr>
            </a:lvl9pPr>
          </a:lstStyle>
          <a:p>
            <a:endParaRPr/>
          </a:p>
        </p:txBody>
      </p:sp>
    </p:spTree>
    <p:extLst>
      <p:ext uri="{BB962C8B-B14F-4D97-AF65-F5344CB8AC3E}">
        <p14:creationId xmlns:p14="http://schemas.microsoft.com/office/powerpoint/2010/main" val="24371870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rols&amp;Layout">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B453A38F-A006-2D4A-8143-E8B42B9BC24A}"/>
              </a:ext>
            </a:extLst>
          </p:cNvPr>
          <p:cNvSpPr/>
          <p:nvPr userDrawn="1"/>
        </p:nvSpPr>
        <p:spPr>
          <a:xfrm>
            <a:off x="0" y="0"/>
            <a:ext cx="91440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TextBox 21">
            <a:extLst>
              <a:ext uri="{FF2B5EF4-FFF2-40B4-BE49-F238E27FC236}">
                <a16:creationId xmlns:a16="http://schemas.microsoft.com/office/drawing/2014/main" id="{705EF21D-6DDF-A64B-A2DF-AE1F1279CCC8}"/>
              </a:ext>
            </a:extLst>
          </p:cNvPr>
          <p:cNvSpPr txBox="1"/>
          <p:nvPr userDrawn="1"/>
        </p:nvSpPr>
        <p:spPr>
          <a:xfrm>
            <a:off x="66356" y="578058"/>
            <a:ext cx="8264568" cy="553998"/>
          </a:xfrm>
          <a:prstGeom prst="rect">
            <a:avLst/>
          </a:prstGeom>
          <a:noFill/>
        </p:spPr>
        <p:txBody>
          <a:bodyPr wrap="square" rtlCol="0">
            <a:spAutoFit/>
          </a:bodyPr>
          <a:lstStyle/>
          <a:p>
            <a:pPr algn="l"/>
            <a:r>
              <a:rPr lang="en-GB" sz="1500" spc="300" dirty="0"/>
              <a:t>Some textboxes [controls] throughout this PowerPoint have been set up to ‘trigger’ animations when clicked. These are detailed below.</a:t>
            </a:r>
          </a:p>
        </p:txBody>
      </p:sp>
      <p:grpSp>
        <p:nvGrpSpPr>
          <p:cNvPr id="6" name="Group 5">
            <a:extLst>
              <a:ext uri="{FF2B5EF4-FFF2-40B4-BE49-F238E27FC236}">
                <a16:creationId xmlns:a16="http://schemas.microsoft.com/office/drawing/2014/main" id="{45924C19-4218-D940-974A-7AAAA82013D3}"/>
              </a:ext>
            </a:extLst>
          </p:cNvPr>
          <p:cNvGrpSpPr/>
          <p:nvPr userDrawn="1"/>
        </p:nvGrpSpPr>
        <p:grpSpPr>
          <a:xfrm>
            <a:off x="151963" y="1289098"/>
            <a:ext cx="8903805" cy="784830"/>
            <a:chOff x="1820342" y="1466572"/>
            <a:chExt cx="8903805" cy="784830"/>
          </a:xfrm>
        </p:grpSpPr>
        <p:grpSp>
          <p:nvGrpSpPr>
            <p:cNvPr id="2" name="Group 1">
              <a:extLst>
                <a:ext uri="{FF2B5EF4-FFF2-40B4-BE49-F238E27FC236}">
                  <a16:creationId xmlns:a16="http://schemas.microsoft.com/office/drawing/2014/main" id="{A3350D4A-F062-5044-BB59-334D9E4F30FE}"/>
                </a:ext>
              </a:extLst>
            </p:cNvPr>
            <p:cNvGrpSpPr/>
            <p:nvPr userDrawn="1"/>
          </p:nvGrpSpPr>
          <p:grpSpPr>
            <a:xfrm>
              <a:off x="1820342" y="1504138"/>
              <a:ext cx="2660074" cy="709699"/>
              <a:chOff x="1820342" y="1545283"/>
              <a:chExt cx="2660074" cy="709699"/>
            </a:xfrm>
          </p:grpSpPr>
          <p:sp>
            <p:nvSpPr>
              <p:cNvPr id="24" name="TextBox 4">
                <a:extLst>
                  <a:ext uri="{FF2B5EF4-FFF2-40B4-BE49-F238E27FC236}">
                    <a16:creationId xmlns:a16="http://schemas.microsoft.com/office/drawing/2014/main" id="{FA70328D-10AC-B54A-897C-F9AEA2E0874B}"/>
                  </a:ext>
                </a:extLst>
              </p:cNvPr>
              <p:cNvSpPr txBox="1">
                <a:spLocks/>
              </p:cNvSpPr>
              <p:nvPr userDrawn="1"/>
            </p:nvSpPr>
            <p:spPr bwMode="auto">
              <a:xfrm>
                <a:off x="1820342" y="1945382"/>
                <a:ext cx="2660074" cy="309600"/>
              </a:xfrm>
              <a:prstGeom prst="rect">
                <a:avLst/>
              </a:prstGeom>
              <a:solidFill>
                <a:srgbClr val="FFFD91"/>
              </a:solidFill>
              <a:ln w="12700">
                <a:solidFill>
                  <a:schemeClr val="tx1"/>
                </a:solidFill>
              </a:ln>
            </p:spPr>
            <p:txBody>
              <a:bodyPr anchor="ctr"/>
              <a:lstStyle>
                <a:lvl1pPr eaLnBrk="0" hangingPunct="0">
                  <a:defRPr>
                    <a:solidFill>
                      <a:schemeClr val="tx1"/>
                    </a:solidFill>
                    <a:latin typeface="Arial" charset="0"/>
                  </a:defRPr>
                </a:lvl1pPr>
                <a:lvl2pPr marL="877888" indent="-342900" eaLnBrk="0" hangingPunct="0">
                  <a:defRPr>
                    <a:solidFill>
                      <a:schemeClr val="tx1"/>
                    </a:solidFill>
                    <a:latin typeface="Arial" charset="0"/>
                  </a:defRPr>
                </a:lvl2pPr>
                <a:lvl3pPr marL="1400175" indent="-342900" eaLnBrk="0" hangingPunct="0">
                  <a:defRPr>
                    <a:solidFill>
                      <a:schemeClr val="tx1"/>
                    </a:solidFill>
                    <a:latin typeface="Arial" charset="0"/>
                  </a:defRPr>
                </a:lvl3pPr>
                <a:lvl4pPr marL="1922463" indent="-342900" eaLnBrk="0" hangingPunct="0">
                  <a:defRPr>
                    <a:solidFill>
                      <a:schemeClr val="tx1"/>
                    </a:solidFill>
                    <a:latin typeface="Arial" charset="0"/>
                  </a:defRPr>
                </a:lvl4pPr>
                <a:lvl5pPr marL="2444750" indent="-342900" eaLnBrk="0" hangingPunct="0">
                  <a:defRPr>
                    <a:solidFill>
                      <a:schemeClr val="tx1"/>
                    </a:solidFill>
                    <a:latin typeface="Arial" charset="0"/>
                  </a:defRPr>
                </a:lvl5pPr>
                <a:lvl6pPr marL="2901950" indent="-342900" eaLnBrk="0" fontAlgn="base" hangingPunct="0">
                  <a:spcBef>
                    <a:spcPct val="0"/>
                  </a:spcBef>
                  <a:spcAft>
                    <a:spcPct val="0"/>
                  </a:spcAft>
                  <a:defRPr>
                    <a:solidFill>
                      <a:schemeClr val="tx1"/>
                    </a:solidFill>
                    <a:latin typeface="Arial" charset="0"/>
                  </a:defRPr>
                </a:lvl6pPr>
                <a:lvl7pPr marL="3359150" indent="-342900" eaLnBrk="0" fontAlgn="base" hangingPunct="0">
                  <a:spcBef>
                    <a:spcPct val="0"/>
                  </a:spcBef>
                  <a:spcAft>
                    <a:spcPct val="0"/>
                  </a:spcAft>
                  <a:defRPr>
                    <a:solidFill>
                      <a:schemeClr val="tx1"/>
                    </a:solidFill>
                    <a:latin typeface="Arial" charset="0"/>
                  </a:defRPr>
                </a:lvl7pPr>
                <a:lvl8pPr marL="3816350" indent="-342900" eaLnBrk="0" fontAlgn="base" hangingPunct="0">
                  <a:spcBef>
                    <a:spcPct val="0"/>
                  </a:spcBef>
                  <a:spcAft>
                    <a:spcPct val="0"/>
                  </a:spcAft>
                  <a:defRPr>
                    <a:solidFill>
                      <a:schemeClr val="tx1"/>
                    </a:solidFill>
                    <a:latin typeface="Arial" charset="0"/>
                  </a:defRPr>
                </a:lvl8pPr>
                <a:lvl9pPr marL="4273550" indent="-342900" eaLnBrk="0" fontAlgn="base" hangingPunct="0">
                  <a:spcBef>
                    <a:spcPct val="0"/>
                  </a:spcBef>
                  <a:spcAft>
                    <a:spcPct val="0"/>
                  </a:spcAft>
                  <a:defRPr>
                    <a:solidFill>
                      <a:schemeClr val="tx1"/>
                    </a:solidFill>
                    <a:latin typeface="Arial" charset="0"/>
                  </a:defRPr>
                </a:lvl9pPr>
              </a:lstStyle>
              <a:p>
                <a:pPr algn="l" eaLnBrk="1" hangingPunct="1">
                  <a:defRPr/>
                </a:pPr>
                <a:r>
                  <a:rPr lang="en-US" sz="1400" b="1" spc="300" dirty="0">
                    <a:latin typeface="Calibri" charset="0"/>
                    <a:ea typeface="Calibri" charset="0"/>
                    <a:cs typeface="Calibri" charset="0"/>
                  </a:rPr>
                  <a:t>LEARNING OBJECTIVE</a:t>
                </a:r>
              </a:p>
            </p:txBody>
          </p:sp>
          <p:sp>
            <p:nvSpPr>
              <p:cNvPr id="25" name="TextBox 9">
                <a:extLst>
                  <a:ext uri="{FF2B5EF4-FFF2-40B4-BE49-F238E27FC236}">
                    <a16:creationId xmlns:a16="http://schemas.microsoft.com/office/drawing/2014/main" id="{3241E8D5-E77F-A448-9572-34FE3F91F72F}"/>
                  </a:ext>
                </a:extLst>
              </p:cNvPr>
              <p:cNvSpPr txBox="1">
                <a:spLocks/>
              </p:cNvSpPr>
              <p:nvPr userDrawn="1"/>
            </p:nvSpPr>
            <p:spPr bwMode="auto">
              <a:xfrm>
                <a:off x="1820342" y="1545283"/>
                <a:ext cx="914399" cy="309600"/>
              </a:xfrm>
              <a:prstGeom prst="rect">
                <a:avLst/>
              </a:prstGeom>
              <a:solidFill>
                <a:schemeClr val="bg1">
                  <a:lumMod val="85000"/>
                </a:schemeClr>
              </a:solidFill>
              <a:ln w="12700">
                <a:solidFill>
                  <a:schemeClr val="tx1"/>
                </a:solidFill>
                <a:miter lim="800000"/>
                <a:headEnd/>
                <a:tailEnd/>
              </a:ln>
            </p:spPr>
            <p:txBody>
              <a:bodyPr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GB" sz="1400" b="1" spc="300" dirty="0">
                    <a:latin typeface="Calibri" charset="0"/>
                    <a:ea typeface="Calibri" charset="0"/>
                    <a:cs typeface="Calibri" charset="0"/>
                  </a:rPr>
                  <a:t>DATE</a:t>
                </a:r>
                <a:endParaRPr lang="en-US" sz="1400" b="1" spc="300" dirty="0">
                  <a:latin typeface="Calibri" charset="0"/>
                  <a:ea typeface="Calibri" charset="0"/>
                  <a:cs typeface="Calibri" charset="0"/>
                </a:endParaRPr>
              </a:p>
            </p:txBody>
          </p:sp>
          <p:sp>
            <p:nvSpPr>
              <p:cNvPr id="26" name="TextBox 3">
                <a:extLst>
                  <a:ext uri="{FF2B5EF4-FFF2-40B4-BE49-F238E27FC236}">
                    <a16:creationId xmlns:a16="http://schemas.microsoft.com/office/drawing/2014/main" id="{8D743310-9ADD-6D49-B1C8-CE5DBB93D6E0}"/>
                  </a:ext>
                </a:extLst>
              </p:cNvPr>
              <p:cNvSpPr txBox="1">
                <a:spLocks/>
              </p:cNvSpPr>
              <p:nvPr userDrawn="1"/>
            </p:nvSpPr>
            <p:spPr bwMode="auto">
              <a:xfrm>
                <a:off x="2833595" y="1545283"/>
                <a:ext cx="1646819" cy="309600"/>
              </a:xfrm>
              <a:prstGeom prst="rect">
                <a:avLst/>
              </a:prstGeom>
              <a:solidFill>
                <a:srgbClr val="BEFCB5"/>
              </a:solidFill>
              <a:ln w="12700">
                <a:solidFill>
                  <a:schemeClr val="tx1"/>
                </a:solidFill>
                <a:miter lim="800000"/>
                <a:headEnd/>
                <a:tailEnd/>
              </a:ln>
            </p:spPr>
            <p:txBody>
              <a:bodyPr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sz="1400" b="1" spc="300" dirty="0">
                    <a:latin typeface="Calibri" charset="0"/>
                    <a:ea typeface="Calibri" charset="0"/>
                    <a:cs typeface="Calibri" charset="0"/>
                  </a:rPr>
                  <a:t>TITLE</a:t>
                </a:r>
              </a:p>
            </p:txBody>
          </p:sp>
        </p:grpSp>
        <p:grpSp>
          <p:nvGrpSpPr>
            <p:cNvPr id="5" name="Group 4">
              <a:extLst>
                <a:ext uri="{FF2B5EF4-FFF2-40B4-BE49-F238E27FC236}">
                  <a16:creationId xmlns:a16="http://schemas.microsoft.com/office/drawing/2014/main" id="{26C40E73-C315-864E-B58B-A4EC41A0690E}"/>
                </a:ext>
              </a:extLst>
            </p:cNvPr>
            <p:cNvGrpSpPr/>
            <p:nvPr userDrawn="1"/>
          </p:nvGrpSpPr>
          <p:grpSpPr>
            <a:xfrm>
              <a:off x="4628967" y="1466572"/>
              <a:ext cx="6095180" cy="784830"/>
              <a:chOff x="4628967" y="1462993"/>
              <a:chExt cx="6095180" cy="784830"/>
            </a:xfrm>
          </p:grpSpPr>
          <p:sp>
            <p:nvSpPr>
              <p:cNvPr id="23" name="TextBox 22">
                <a:extLst>
                  <a:ext uri="{FF2B5EF4-FFF2-40B4-BE49-F238E27FC236}">
                    <a16:creationId xmlns:a16="http://schemas.microsoft.com/office/drawing/2014/main" id="{E6EB34EC-1B19-414E-93B2-2D0301C311A9}"/>
                  </a:ext>
                </a:extLst>
              </p:cNvPr>
              <p:cNvSpPr txBox="1"/>
              <p:nvPr userDrawn="1"/>
            </p:nvSpPr>
            <p:spPr>
              <a:xfrm>
                <a:off x="4655598" y="1462993"/>
                <a:ext cx="6068549" cy="553998"/>
              </a:xfrm>
              <a:prstGeom prst="rect">
                <a:avLst/>
              </a:prstGeom>
              <a:noFill/>
            </p:spPr>
            <p:txBody>
              <a:bodyPr wrap="square" rtlCol="0">
                <a:spAutoFit/>
              </a:bodyPr>
              <a:lstStyle/>
              <a:p>
                <a:pPr algn="l"/>
                <a:r>
                  <a:rPr lang="en-GB" sz="1500" spc="300" dirty="0"/>
                  <a:t>The date, title and learning objective are displayed at the top of the slide in the format to the left.</a:t>
                </a:r>
              </a:p>
            </p:txBody>
          </p:sp>
          <p:cxnSp>
            <p:nvCxnSpPr>
              <p:cNvPr id="4" name="Straight Connector 3">
                <a:extLst>
                  <a:ext uri="{FF2B5EF4-FFF2-40B4-BE49-F238E27FC236}">
                    <a16:creationId xmlns:a16="http://schemas.microsoft.com/office/drawing/2014/main" id="{76C952C1-5B60-354D-8932-4CA13924694E}"/>
                  </a:ext>
                </a:extLst>
              </p:cNvPr>
              <p:cNvCxnSpPr>
                <a:cxnSpLocks/>
              </p:cNvCxnSpPr>
              <p:nvPr userDrawn="1"/>
            </p:nvCxnSpPr>
            <p:spPr>
              <a:xfrm>
                <a:off x="4628967" y="1462993"/>
                <a:ext cx="0" cy="78483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27" name="TextBox 26">
            <a:extLst>
              <a:ext uri="{FF2B5EF4-FFF2-40B4-BE49-F238E27FC236}">
                <a16:creationId xmlns:a16="http://schemas.microsoft.com/office/drawing/2014/main" id="{68ADD22D-EA5E-B241-AFB5-D9C97504938B}"/>
              </a:ext>
            </a:extLst>
          </p:cNvPr>
          <p:cNvSpPr txBox="1"/>
          <p:nvPr userDrawn="1"/>
        </p:nvSpPr>
        <p:spPr>
          <a:xfrm>
            <a:off x="66356" y="75603"/>
            <a:ext cx="3920107" cy="584775"/>
          </a:xfrm>
          <a:prstGeom prst="rect">
            <a:avLst/>
          </a:prstGeom>
          <a:noFill/>
        </p:spPr>
        <p:txBody>
          <a:bodyPr wrap="square" rtlCol="0">
            <a:spAutoFit/>
          </a:bodyPr>
          <a:lstStyle/>
          <a:p>
            <a:pPr algn="l"/>
            <a:r>
              <a:rPr lang="en-GB" sz="3200" b="1" spc="300" dirty="0"/>
              <a:t>Controls &amp; layout</a:t>
            </a:r>
          </a:p>
        </p:txBody>
      </p:sp>
      <p:cxnSp>
        <p:nvCxnSpPr>
          <p:cNvPr id="37" name="Straight Connector 36">
            <a:extLst>
              <a:ext uri="{FF2B5EF4-FFF2-40B4-BE49-F238E27FC236}">
                <a16:creationId xmlns:a16="http://schemas.microsoft.com/office/drawing/2014/main" id="{B21CEB9F-8260-0A40-A91D-D64E181A1844}"/>
              </a:ext>
            </a:extLst>
          </p:cNvPr>
          <p:cNvCxnSpPr>
            <a:cxnSpLocks/>
          </p:cNvCxnSpPr>
          <p:nvPr userDrawn="1"/>
        </p:nvCxnSpPr>
        <p:spPr>
          <a:xfrm>
            <a:off x="66356" y="1171257"/>
            <a:ext cx="898941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155FB869-FA68-0348-A0B3-A6A7ED058E3D}"/>
              </a:ext>
            </a:extLst>
          </p:cNvPr>
          <p:cNvCxnSpPr>
            <a:cxnSpLocks/>
          </p:cNvCxnSpPr>
          <p:nvPr userDrawn="1"/>
        </p:nvCxnSpPr>
        <p:spPr>
          <a:xfrm>
            <a:off x="66356" y="2193049"/>
            <a:ext cx="898941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8" name="Group 27">
            <a:extLst>
              <a:ext uri="{FF2B5EF4-FFF2-40B4-BE49-F238E27FC236}">
                <a16:creationId xmlns:a16="http://schemas.microsoft.com/office/drawing/2014/main" id="{E86D0D19-A691-2D42-A577-DC2C5D9B44C4}"/>
              </a:ext>
            </a:extLst>
          </p:cNvPr>
          <p:cNvGrpSpPr/>
          <p:nvPr userDrawn="1"/>
        </p:nvGrpSpPr>
        <p:grpSpPr>
          <a:xfrm>
            <a:off x="151963" y="2307486"/>
            <a:ext cx="8903805" cy="1708160"/>
            <a:chOff x="1820342" y="1466572"/>
            <a:chExt cx="8903805" cy="1708160"/>
          </a:xfrm>
        </p:grpSpPr>
        <p:grpSp>
          <p:nvGrpSpPr>
            <p:cNvPr id="29" name="Group 28">
              <a:extLst>
                <a:ext uri="{FF2B5EF4-FFF2-40B4-BE49-F238E27FC236}">
                  <a16:creationId xmlns:a16="http://schemas.microsoft.com/office/drawing/2014/main" id="{B1C10E65-2ACF-0348-8100-AF39CE803DD7}"/>
                </a:ext>
              </a:extLst>
            </p:cNvPr>
            <p:cNvGrpSpPr/>
            <p:nvPr userDrawn="1"/>
          </p:nvGrpSpPr>
          <p:grpSpPr>
            <a:xfrm>
              <a:off x="1820342" y="1504138"/>
              <a:ext cx="2660074" cy="709699"/>
              <a:chOff x="1820342" y="1545283"/>
              <a:chExt cx="2660074" cy="709699"/>
            </a:xfrm>
          </p:grpSpPr>
          <p:sp>
            <p:nvSpPr>
              <p:cNvPr id="33" name="TextBox 4">
                <a:extLst>
                  <a:ext uri="{FF2B5EF4-FFF2-40B4-BE49-F238E27FC236}">
                    <a16:creationId xmlns:a16="http://schemas.microsoft.com/office/drawing/2014/main" id="{92721DFE-88DE-D84A-9D2B-2B626493B5F9}"/>
                  </a:ext>
                </a:extLst>
              </p:cNvPr>
              <p:cNvSpPr txBox="1">
                <a:spLocks/>
              </p:cNvSpPr>
              <p:nvPr userDrawn="1"/>
            </p:nvSpPr>
            <p:spPr bwMode="auto">
              <a:xfrm>
                <a:off x="1820342" y="1945382"/>
                <a:ext cx="2660074" cy="309600"/>
              </a:xfrm>
              <a:prstGeom prst="rect">
                <a:avLst/>
              </a:prstGeom>
              <a:solidFill>
                <a:schemeClr val="tx2"/>
              </a:solidFill>
              <a:ln w="12700">
                <a:solidFill>
                  <a:schemeClr val="tx1"/>
                </a:solidFill>
              </a:ln>
            </p:spPr>
            <p:txBody>
              <a:bodyPr anchor="ctr"/>
              <a:lstStyle>
                <a:lvl1pPr eaLnBrk="0" hangingPunct="0">
                  <a:defRPr>
                    <a:solidFill>
                      <a:schemeClr val="tx1"/>
                    </a:solidFill>
                    <a:latin typeface="Arial" charset="0"/>
                  </a:defRPr>
                </a:lvl1pPr>
                <a:lvl2pPr marL="877888" indent="-342900" eaLnBrk="0" hangingPunct="0">
                  <a:defRPr>
                    <a:solidFill>
                      <a:schemeClr val="tx1"/>
                    </a:solidFill>
                    <a:latin typeface="Arial" charset="0"/>
                  </a:defRPr>
                </a:lvl2pPr>
                <a:lvl3pPr marL="1400175" indent="-342900" eaLnBrk="0" hangingPunct="0">
                  <a:defRPr>
                    <a:solidFill>
                      <a:schemeClr val="tx1"/>
                    </a:solidFill>
                    <a:latin typeface="Arial" charset="0"/>
                  </a:defRPr>
                </a:lvl3pPr>
                <a:lvl4pPr marL="1922463" indent="-342900" eaLnBrk="0" hangingPunct="0">
                  <a:defRPr>
                    <a:solidFill>
                      <a:schemeClr val="tx1"/>
                    </a:solidFill>
                    <a:latin typeface="Arial" charset="0"/>
                  </a:defRPr>
                </a:lvl4pPr>
                <a:lvl5pPr marL="2444750" indent="-342900" eaLnBrk="0" hangingPunct="0">
                  <a:defRPr>
                    <a:solidFill>
                      <a:schemeClr val="tx1"/>
                    </a:solidFill>
                    <a:latin typeface="Arial" charset="0"/>
                  </a:defRPr>
                </a:lvl5pPr>
                <a:lvl6pPr marL="2901950" indent="-342900" eaLnBrk="0" fontAlgn="base" hangingPunct="0">
                  <a:spcBef>
                    <a:spcPct val="0"/>
                  </a:spcBef>
                  <a:spcAft>
                    <a:spcPct val="0"/>
                  </a:spcAft>
                  <a:defRPr>
                    <a:solidFill>
                      <a:schemeClr val="tx1"/>
                    </a:solidFill>
                    <a:latin typeface="Arial" charset="0"/>
                  </a:defRPr>
                </a:lvl6pPr>
                <a:lvl7pPr marL="3359150" indent="-342900" eaLnBrk="0" fontAlgn="base" hangingPunct="0">
                  <a:spcBef>
                    <a:spcPct val="0"/>
                  </a:spcBef>
                  <a:spcAft>
                    <a:spcPct val="0"/>
                  </a:spcAft>
                  <a:defRPr>
                    <a:solidFill>
                      <a:schemeClr val="tx1"/>
                    </a:solidFill>
                    <a:latin typeface="Arial" charset="0"/>
                  </a:defRPr>
                </a:lvl7pPr>
                <a:lvl8pPr marL="3816350" indent="-342900" eaLnBrk="0" fontAlgn="base" hangingPunct="0">
                  <a:spcBef>
                    <a:spcPct val="0"/>
                  </a:spcBef>
                  <a:spcAft>
                    <a:spcPct val="0"/>
                  </a:spcAft>
                  <a:defRPr>
                    <a:solidFill>
                      <a:schemeClr val="tx1"/>
                    </a:solidFill>
                    <a:latin typeface="Arial" charset="0"/>
                  </a:defRPr>
                </a:lvl8pPr>
                <a:lvl9pPr marL="4273550" indent="-342900" eaLnBrk="0" fontAlgn="base" hangingPunct="0">
                  <a:spcBef>
                    <a:spcPct val="0"/>
                  </a:spcBef>
                  <a:spcAft>
                    <a:spcPct val="0"/>
                  </a:spcAft>
                  <a:defRPr>
                    <a:solidFill>
                      <a:schemeClr val="tx1"/>
                    </a:solidFill>
                    <a:latin typeface="Arial" charset="0"/>
                  </a:defRPr>
                </a:lvl9pPr>
              </a:lstStyle>
              <a:p>
                <a:pPr algn="l" eaLnBrk="1" hangingPunct="1">
                  <a:defRPr/>
                </a:pPr>
                <a:r>
                  <a:rPr lang="en-US" sz="1400" b="1" spc="300" dirty="0">
                    <a:latin typeface="Calibri" charset="0"/>
                    <a:ea typeface="Calibri" charset="0"/>
                    <a:cs typeface="Calibri" charset="0"/>
                  </a:rPr>
                  <a:t>KEY TERMS</a:t>
                </a:r>
              </a:p>
            </p:txBody>
          </p:sp>
          <p:sp>
            <p:nvSpPr>
              <p:cNvPr id="34" name="TextBox 9">
                <a:extLst>
                  <a:ext uri="{FF2B5EF4-FFF2-40B4-BE49-F238E27FC236}">
                    <a16:creationId xmlns:a16="http://schemas.microsoft.com/office/drawing/2014/main" id="{484E0F6D-BFC2-484B-B722-17638277FB12}"/>
                  </a:ext>
                </a:extLst>
              </p:cNvPr>
              <p:cNvSpPr txBox="1">
                <a:spLocks/>
              </p:cNvSpPr>
              <p:nvPr userDrawn="1"/>
            </p:nvSpPr>
            <p:spPr bwMode="auto">
              <a:xfrm>
                <a:off x="1820342" y="1545283"/>
                <a:ext cx="914399" cy="309600"/>
              </a:xfrm>
              <a:prstGeom prst="rect">
                <a:avLst/>
              </a:prstGeom>
              <a:solidFill>
                <a:schemeClr val="bg1">
                  <a:lumMod val="85000"/>
                </a:schemeClr>
              </a:solidFill>
              <a:ln w="12700">
                <a:solidFill>
                  <a:schemeClr val="tx1"/>
                </a:solidFill>
                <a:miter lim="800000"/>
                <a:headEnd/>
                <a:tailEnd/>
              </a:ln>
            </p:spPr>
            <p:txBody>
              <a:bodyPr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GB" sz="1400" b="1" spc="300" dirty="0">
                    <a:latin typeface="Calibri" charset="0"/>
                    <a:ea typeface="Calibri" charset="0"/>
                    <a:cs typeface="Calibri" charset="0"/>
                  </a:rPr>
                  <a:t>DATE</a:t>
                </a:r>
                <a:endParaRPr lang="en-US" sz="1400" b="1" spc="300" dirty="0">
                  <a:latin typeface="Calibri" charset="0"/>
                  <a:ea typeface="Calibri" charset="0"/>
                  <a:cs typeface="Calibri" charset="0"/>
                </a:endParaRPr>
              </a:p>
            </p:txBody>
          </p:sp>
          <p:sp>
            <p:nvSpPr>
              <p:cNvPr id="35" name="TextBox 3">
                <a:extLst>
                  <a:ext uri="{FF2B5EF4-FFF2-40B4-BE49-F238E27FC236}">
                    <a16:creationId xmlns:a16="http://schemas.microsoft.com/office/drawing/2014/main" id="{32C3C2D2-F91D-7241-B45F-464BD4B284A4}"/>
                  </a:ext>
                </a:extLst>
              </p:cNvPr>
              <p:cNvSpPr txBox="1">
                <a:spLocks/>
              </p:cNvSpPr>
              <p:nvPr userDrawn="1"/>
            </p:nvSpPr>
            <p:spPr bwMode="auto">
              <a:xfrm>
                <a:off x="2833595" y="1545283"/>
                <a:ext cx="1646819" cy="309600"/>
              </a:xfrm>
              <a:prstGeom prst="rect">
                <a:avLst/>
              </a:prstGeom>
              <a:solidFill>
                <a:srgbClr val="BEFCB5"/>
              </a:solidFill>
              <a:ln w="12700">
                <a:solidFill>
                  <a:schemeClr val="tx1"/>
                </a:solidFill>
                <a:miter lim="800000"/>
                <a:headEnd/>
                <a:tailEnd/>
              </a:ln>
            </p:spPr>
            <p:txBody>
              <a:bodyPr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sz="1400" b="1" spc="300" dirty="0">
                    <a:latin typeface="Calibri" charset="0"/>
                    <a:ea typeface="Calibri" charset="0"/>
                    <a:cs typeface="Calibri" charset="0"/>
                  </a:rPr>
                  <a:t>TITLE</a:t>
                </a:r>
              </a:p>
            </p:txBody>
          </p:sp>
        </p:grpSp>
        <p:grpSp>
          <p:nvGrpSpPr>
            <p:cNvPr id="30" name="Group 29">
              <a:extLst>
                <a:ext uri="{FF2B5EF4-FFF2-40B4-BE49-F238E27FC236}">
                  <a16:creationId xmlns:a16="http://schemas.microsoft.com/office/drawing/2014/main" id="{A7B047A2-CE3D-134E-8E59-58E7A29C6D8C}"/>
                </a:ext>
              </a:extLst>
            </p:cNvPr>
            <p:cNvGrpSpPr/>
            <p:nvPr userDrawn="1"/>
          </p:nvGrpSpPr>
          <p:grpSpPr>
            <a:xfrm>
              <a:off x="4628967" y="1466572"/>
              <a:ext cx="6095180" cy="1708160"/>
              <a:chOff x="4628967" y="1462993"/>
              <a:chExt cx="6095180" cy="1708160"/>
            </a:xfrm>
          </p:grpSpPr>
          <p:sp>
            <p:nvSpPr>
              <p:cNvPr id="31" name="TextBox 30">
                <a:extLst>
                  <a:ext uri="{FF2B5EF4-FFF2-40B4-BE49-F238E27FC236}">
                    <a16:creationId xmlns:a16="http://schemas.microsoft.com/office/drawing/2014/main" id="{67DE6CA1-D0E7-884C-9AFA-77EFD5EB6037}"/>
                  </a:ext>
                </a:extLst>
              </p:cNvPr>
              <p:cNvSpPr txBox="1"/>
              <p:nvPr userDrawn="1"/>
            </p:nvSpPr>
            <p:spPr>
              <a:xfrm>
                <a:off x="4655598" y="1462993"/>
                <a:ext cx="6068549" cy="1708160"/>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GB" sz="1500" spc="300" dirty="0"/>
                  <a:t>Click on the key terms control to show/hide the lesson’s key terms. The key terms textbox will replace the learning objective when shown. The key terms control is displayed in the bottom right hand corner of the slide. </a:t>
                </a:r>
                <a:r>
                  <a:rPr lang="en-GB" sz="1500" b="1" spc="300" dirty="0"/>
                  <a:t>Note: </a:t>
                </a:r>
                <a:r>
                  <a:rPr lang="en-GB" sz="1500" spc="300" dirty="0"/>
                  <a:t>As you move onto the next slide the key terms textbox will be replaced by the learning objective textbox.</a:t>
                </a:r>
              </a:p>
            </p:txBody>
          </p:sp>
          <p:cxnSp>
            <p:nvCxnSpPr>
              <p:cNvPr id="32" name="Straight Connector 31">
                <a:extLst>
                  <a:ext uri="{FF2B5EF4-FFF2-40B4-BE49-F238E27FC236}">
                    <a16:creationId xmlns:a16="http://schemas.microsoft.com/office/drawing/2014/main" id="{0C4F4C72-B359-F148-B3E7-89A1E826ADB4}"/>
                  </a:ext>
                </a:extLst>
              </p:cNvPr>
              <p:cNvCxnSpPr>
                <a:cxnSpLocks/>
              </p:cNvCxnSpPr>
              <p:nvPr userDrawn="1"/>
            </p:nvCxnSpPr>
            <p:spPr>
              <a:xfrm>
                <a:off x="4628967" y="1462993"/>
                <a:ext cx="0" cy="170816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40" name="TextBox 39">
            <a:extLst>
              <a:ext uri="{FF2B5EF4-FFF2-40B4-BE49-F238E27FC236}">
                <a16:creationId xmlns:a16="http://schemas.microsoft.com/office/drawing/2014/main" id="{E94B164F-2AED-F544-8BBE-B48ABDE56ECA}"/>
              </a:ext>
            </a:extLst>
          </p:cNvPr>
          <p:cNvSpPr txBox="1"/>
          <p:nvPr userDrawn="1"/>
        </p:nvSpPr>
        <p:spPr>
          <a:xfrm>
            <a:off x="2127895" y="3773628"/>
            <a:ext cx="683860" cy="196551"/>
          </a:xfrm>
          <a:prstGeom prst="rect">
            <a:avLst/>
          </a:prstGeom>
          <a:solidFill>
            <a:schemeClr val="accent6">
              <a:lumMod val="90000"/>
            </a:schemeClr>
          </a:solidFill>
          <a:ln w="12700">
            <a:solidFill>
              <a:schemeClr val="tx1"/>
            </a:solidFill>
          </a:ln>
        </p:spPr>
        <p:txBody>
          <a:bodyPr wrap="none" rtlCol="0" anchor="ctr">
            <a:spAutoFit/>
          </a:bodyPr>
          <a:lstStyle/>
          <a:p>
            <a:pPr algn="ctr"/>
            <a:r>
              <a:rPr lang="en-GB" sz="1050" dirty="0"/>
              <a:t>KEY TERMS</a:t>
            </a:r>
          </a:p>
        </p:txBody>
      </p:sp>
      <p:cxnSp>
        <p:nvCxnSpPr>
          <p:cNvPr id="49" name="Straight Connector 48">
            <a:extLst>
              <a:ext uri="{FF2B5EF4-FFF2-40B4-BE49-F238E27FC236}">
                <a16:creationId xmlns:a16="http://schemas.microsoft.com/office/drawing/2014/main" id="{10DB2AF2-DE73-844E-B6FB-70B8E68C139D}"/>
              </a:ext>
            </a:extLst>
          </p:cNvPr>
          <p:cNvCxnSpPr>
            <a:cxnSpLocks/>
          </p:cNvCxnSpPr>
          <p:nvPr userDrawn="1"/>
        </p:nvCxnSpPr>
        <p:spPr>
          <a:xfrm>
            <a:off x="66356" y="4144943"/>
            <a:ext cx="898941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AAF0745E-FF13-B842-9A47-5DA624498451}"/>
              </a:ext>
            </a:extLst>
          </p:cNvPr>
          <p:cNvGrpSpPr/>
          <p:nvPr userDrawn="1"/>
        </p:nvGrpSpPr>
        <p:grpSpPr>
          <a:xfrm>
            <a:off x="151963" y="4270067"/>
            <a:ext cx="8903805" cy="784830"/>
            <a:chOff x="151963" y="4204754"/>
            <a:chExt cx="8903805" cy="784830"/>
          </a:xfrm>
        </p:grpSpPr>
        <p:grpSp>
          <p:nvGrpSpPr>
            <p:cNvPr id="43" name="Group 42">
              <a:extLst>
                <a:ext uri="{FF2B5EF4-FFF2-40B4-BE49-F238E27FC236}">
                  <a16:creationId xmlns:a16="http://schemas.microsoft.com/office/drawing/2014/main" id="{BF097B06-3F7C-4E42-9395-239B18628089}"/>
                </a:ext>
              </a:extLst>
            </p:cNvPr>
            <p:cNvGrpSpPr/>
            <p:nvPr userDrawn="1"/>
          </p:nvGrpSpPr>
          <p:grpSpPr>
            <a:xfrm>
              <a:off x="1041844" y="4204754"/>
              <a:ext cx="8013924" cy="784830"/>
              <a:chOff x="2923539" y="1462993"/>
              <a:chExt cx="7800608" cy="784830"/>
            </a:xfrm>
          </p:grpSpPr>
          <p:sp>
            <p:nvSpPr>
              <p:cNvPr id="44" name="TextBox 43">
                <a:extLst>
                  <a:ext uri="{FF2B5EF4-FFF2-40B4-BE49-F238E27FC236}">
                    <a16:creationId xmlns:a16="http://schemas.microsoft.com/office/drawing/2014/main" id="{B08AEA2E-8BC0-4D4F-A0BE-DBD8FE7C2D12}"/>
                  </a:ext>
                </a:extLst>
              </p:cNvPr>
              <p:cNvSpPr txBox="1"/>
              <p:nvPr userDrawn="1"/>
            </p:nvSpPr>
            <p:spPr>
              <a:xfrm>
                <a:off x="2955752" y="1462993"/>
                <a:ext cx="7768395" cy="784830"/>
              </a:xfrm>
              <a:prstGeom prst="rect">
                <a:avLst/>
              </a:prstGeom>
              <a:noFill/>
            </p:spPr>
            <p:txBody>
              <a:bodyPr wrap="square" rtlCol="0">
                <a:spAutoFit/>
              </a:bodyPr>
              <a:lstStyle/>
              <a:p>
                <a:pPr algn="l"/>
                <a:r>
                  <a:rPr lang="en-GB" sz="1500" spc="300" dirty="0"/>
                  <a:t>Click on the solution control to show/hide a solution to a question. These controls are often, but not always, rotated </a:t>
                </a:r>
                <a:r>
                  <a:rPr lang="en-GB" sz="1500" spc="300" dirty="0" err="1"/>
                  <a:t>90</a:t>
                </a:r>
                <a:r>
                  <a:rPr lang="en-GB" sz="1500" spc="300" baseline="30000" dirty="0" err="1"/>
                  <a:t>o</a:t>
                </a:r>
                <a:r>
                  <a:rPr lang="en-GB" sz="1500" spc="300" dirty="0"/>
                  <a:t> anti-clockwise to make greater use of space for questions.</a:t>
                </a:r>
              </a:p>
            </p:txBody>
          </p:sp>
          <p:cxnSp>
            <p:nvCxnSpPr>
              <p:cNvPr id="45" name="Straight Connector 44">
                <a:extLst>
                  <a:ext uri="{FF2B5EF4-FFF2-40B4-BE49-F238E27FC236}">
                    <a16:creationId xmlns:a16="http://schemas.microsoft.com/office/drawing/2014/main" id="{05EA8D9A-B0DC-BF48-9813-4893BBC57B97}"/>
                  </a:ext>
                </a:extLst>
              </p:cNvPr>
              <p:cNvCxnSpPr>
                <a:cxnSpLocks/>
              </p:cNvCxnSpPr>
              <p:nvPr userDrawn="1"/>
            </p:nvCxnSpPr>
            <p:spPr>
              <a:xfrm>
                <a:off x="2923539" y="1462993"/>
                <a:ext cx="0" cy="78483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53" name="TextBox 52">
              <a:extLst>
                <a:ext uri="{FF2B5EF4-FFF2-40B4-BE49-F238E27FC236}">
                  <a16:creationId xmlns:a16="http://schemas.microsoft.com/office/drawing/2014/main" id="{F6B2249C-CE64-CE4A-BD2A-DB21FB39A501}"/>
                </a:ext>
              </a:extLst>
            </p:cNvPr>
            <p:cNvSpPr txBox="1"/>
            <p:nvPr userDrawn="1"/>
          </p:nvSpPr>
          <p:spPr>
            <a:xfrm>
              <a:off x="151963" y="4253694"/>
              <a:ext cx="738343" cy="267766"/>
            </a:xfrm>
            <a:prstGeom prst="rect">
              <a:avLst/>
            </a:prstGeom>
            <a:solidFill>
              <a:schemeClr val="accent3"/>
            </a:solidFill>
            <a:ln w="12700">
              <a:solidFill>
                <a:schemeClr val="tx1"/>
              </a:solidFill>
            </a:ln>
          </p:spPr>
          <p:txBody>
            <a:bodyPr wrap="none" lIns="45720" tIns="18288" rIns="45720" bIns="18288" rtlCol="0">
              <a:spAutoFit/>
            </a:bodyPr>
            <a:lstStyle/>
            <a:p>
              <a:pPr algn="ctr"/>
              <a:r>
                <a:rPr lang="en-GB" sz="1500" dirty="0"/>
                <a:t>Solution</a:t>
              </a:r>
            </a:p>
          </p:txBody>
        </p:sp>
      </p:grpSp>
      <p:pic>
        <p:nvPicPr>
          <p:cNvPr id="39" name="Picture 38">
            <a:extLst>
              <a:ext uri="{FF2B5EF4-FFF2-40B4-BE49-F238E27FC236}">
                <a16:creationId xmlns:a16="http://schemas.microsoft.com/office/drawing/2014/main" id="{A1B53C23-9949-CE4C-BC8F-13541023545A}"/>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8243838" y="160321"/>
            <a:ext cx="724844" cy="842477"/>
          </a:xfrm>
          <a:prstGeom prst="rect">
            <a:avLst/>
          </a:prstGeom>
        </p:spPr>
      </p:pic>
    </p:spTree>
    <p:extLst>
      <p:ext uri="{BB962C8B-B14F-4D97-AF65-F5344CB8AC3E}">
        <p14:creationId xmlns:p14="http://schemas.microsoft.com/office/powerpoint/2010/main" val="24323785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_Basic">
    <p:spTree>
      <p:nvGrpSpPr>
        <p:cNvPr id="1" name=""/>
        <p:cNvGrpSpPr/>
        <p:nvPr/>
      </p:nvGrpSpPr>
      <p:grpSpPr>
        <a:xfrm>
          <a:off x="0" y="0"/>
          <a:ext cx="0" cy="0"/>
          <a:chOff x="0" y="0"/>
          <a:chExt cx="0" cy="0"/>
        </a:xfrm>
      </p:grpSpPr>
    </p:spTree>
    <p:extLst>
      <p:ext uri="{BB962C8B-B14F-4D97-AF65-F5344CB8AC3E}">
        <p14:creationId xmlns:p14="http://schemas.microsoft.com/office/powerpoint/2010/main" val="7381099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10"/>
        <p:cNvGrpSpPr/>
        <p:nvPr/>
      </p:nvGrpSpPr>
      <p:grpSpPr>
        <a:xfrm>
          <a:off x="0" y="0"/>
          <a:ext cx="0" cy="0"/>
          <a:chOff x="0" y="0"/>
          <a:chExt cx="0" cy="0"/>
        </a:xfrm>
      </p:grpSpPr>
      <p:sp>
        <p:nvSpPr>
          <p:cNvPr id="11" name="Google Shape;11;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6600"/>
              <a:buFont typeface="Century Gothic"/>
              <a:buNone/>
              <a:defRPr sz="6600">
                <a:latin typeface="Century Gothic"/>
                <a:ea typeface="Century Gothic"/>
                <a:cs typeface="Century Gothic"/>
                <a:sym typeface="Century Gothic"/>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2" name="Google Shape;12;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rgbClr val="000000"/>
              </a:buClr>
              <a:buSzPts val="3200"/>
              <a:buFont typeface="Century Gothic"/>
              <a:buNone/>
              <a:defRPr sz="3200">
                <a:solidFill>
                  <a:srgbClr val="000000"/>
                </a:solidFill>
                <a:latin typeface="Century Gothic"/>
                <a:ea typeface="Century Gothic"/>
                <a:cs typeface="Century Gothic"/>
                <a:sym typeface="Century Gothic"/>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3" name="Google Shape;13;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pic>
        <p:nvPicPr>
          <p:cNvPr id="14" name="Google Shape;14;p2"/>
          <p:cNvPicPr preferRelativeResize="0"/>
          <p:nvPr/>
        </p:nvPicPr>
        <p:blipFill>
          <a:blip r:embed="rId2">
            <a:alphaModFix/>
          </a:blip>
          <a:stretch>
            <a:fillRect/>
          </a:stretch>
        </p:blipFill>
        <p:spPr>
          <a:xfrm>
            <a:off x="7769825" y="4467425"/>
            <a:ext cx="1251325" cy="589250"/>
          </a:xfrm>
          <a:prstGeom prst="rect">
            <a:avLst/>
          </a:prstGeom>
          <a:noFill/>
          <a:ln>
            <a:noFill/>
          </a:ln>
        </p:spPr>
      </p:pic>
      <p:sp>
        <p:nvSpPr>
          <p:cNvPr id="15" name="Google Shape;15;p2"/>
          <p:cNvSpPr txBox="1"/>
          <p:nvPr/>
        </p:nvSpPr>
        <p:spPr>
          <a:xfrm>
            <a:off x="191000" y="4663075"/>
            <a:ext cx="2571600" cy="39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latin typeface="Century Gothic"/>
                <a:ea typeface="Century Gothic"/>
                <a:cs typeface="Century Gothic"/>
                <a:sym typeface="Century Gothic"/>
              </a:rPr>
              <a:t>Science</a:t>
            </a:r>
            <a:endParaRPr>
              <a:latin typeface="Century Gothic"/>
              <a:ea typeface="Century Gothic"/>
              <a:cs typeface="Century Gothic"/>
              <a:sym typeface="Century Gothic"/>
            </a:endParaRPr>
          </a:p>
        </p:txBody>
      </p:sp>
    </p:spTree>
    <p:extLst>
      <p:ext uri="{BB962C8B-B14F-4D97-AF65-F5344CB8AC3E}">
        <p14:creationId xmlns:p14="http://schemas.microsoft.com/office/powerpoint/2010/main" val="41037022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Prompt Boxes">
  <p:cSld name="Prompt Boxes">
    <p:spTree>
      <p:nvGrpSpPr>
        <p:cNvPr id="1" name="Shape 19"/>
        <p:cNvGrpSpPr/>
        <p:nvPr/>
      </p:nvGrpSpPr>
      <p:grpSpPr>
        <a:xfrm>
          <a:off x="0" y="0"/>
          <a:ext cx="0" cy="0"/>
          <a:chOff x="0" y="0"/>
          <a:chExt cx="0" cy="0"/>
        </a:xfrm>
      </p:grpSpPr>
      <p:sp>
        <p:nvSpPr>
          <p:cNvPr id="20" name="Google Shape;20;p4"/>
          <p:cNvSpPr txBox="1"/>
          <p:nvPr/>
        </p:nvSpPr>
        <p:spPr>
          <a:xfrm rot="-5400000">
            <a:off x="-636425" y="2399550"/>
            <a:ext cx="1722600" cy="344400"/>
          </a:xfrm>
          <a:prstGeom prst="rect">
            <a:avLst/>
          </a:prstGeom>
          <a:no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a:solidFill>
                  <a:srgbClr val="0B5394"/>
                </a:solidFill>
                <a:latin typeface="Century Gothic"/>
                <a:ea typeface="Century Gothic"/>
                <a:cs typeface="Century Gothic"/>
                <a:sym typeface="Century Gothic"/>
              </a:rPr>
              <a:t>PROMPT BOXES</a:t>
            </a:r>
            <a:endParaRPr sz="1600">
              <a:solidFill>
                <a:srgbClr val="0B5394"/>
              </a:solidFill>
              <a:latin typeface="Century Gothic"/>
              <a:ea typeface="Century Gothic"/>
              <a:cs typeface="Century Gothic"/>
              <a:sym typeface="Century Gothic"/>
            </a:endParaRPr>
          </a:p>
        </p:txBody>
      </p:sp>
      <p:sp>
        <p:nvSpPr>
          <p:cNvPr id="21" name="Google Shape;21;p4"/>
          <p:cNvSpPr txBox="1">
            <a:spLocks noGrp="1"/>
          </p:cNvSpPr>
          <p:nvPr>
            <p:ph type="body" idx="1"/>
          </p:nvPr>
        </p:nvSpPr>
        <p:spPr>
          <a:xfrm>
            <a:off x="586550" y="547850"/>
            <a:ext cx="7986000" cy="26619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Clr>
                <a:srgbClr val="000000"/>
              </a:buClr>
              <a:buSzPts val="1800"/>
              <a:buFont typeface="Century Gothic"/>
              <a:buChar char="●"/>
              <a:defRPr>
                <a:solidFill>
                  <a:srgbClr val="000000"/>
                </a:solidFill>
                <a:latin typeface="Century Gothic"/>
                <a:ea typeface="Century Gothic"/>
                <a:cs typeface="Century Gothic"/>
                <a:sym typeface="Century Gothic"/>
              </a:defRPr>
            </a:lvl1pPr>
            <a:lvl2pPr marL="914400" lvl="1"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2pPr>
            <a:lvl3pPr marL="1371600" lvl="2"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3pPr>
            <a:lvl4pPr marL="1828800" lvl="3"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4pPr>
            <a:lvl5pPr marL="2286000" lvl="4"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5pPr>
            <a:lvl6pPr marL="2743200" lvl="5"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6pPr>
            <a:lvl7pPr marL="3200400" lvl="6"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7pPr>
            <a:lvl8pPr marL="3657600" lvl="7"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8pPr>
            <a:lvl9pPr marL="4114800" lvl="8" indent="-317500">
              <a:spcBef>
                <a:spcPts val="1600"/>
              </a:spcBef>
              <a:spcAft>
                <a:spcPts val="1600"/>
              </a:spcAft>
              <a:buClr>
                <a:srgbClr val="000000"/>
              </a:buClr>
              <a:buSzPts val="1400"/>
              <a:buFont typeface="Century Gothic"/>
              <a:buChar char="■"/>
              <a:defRPr>
                <a:solidFill>
                  <a:srgbClr val="000000"/>
                </a:solidFill>
                <a:latin typeface="Century Gothic"/>
                <a:ea typeface="Century Gothic"/>
                <a:cs typeface="Century Gothic"/>
                <a:sym typeface="Century Gothic"/>
              </a:defRPr>
            </a:lvl9pPr>
          </a:lstStyle>
          <a:p>
            <a:endParaRPr/>
          </a:p>
        </p:txBody>
      </p:sp>
    </p:spTree>
    <p:extLst>
      <p:ext uri="{BB962C8B-B14F-4D97-AF65-F5344CB8AC3E}">
        <p14:creationId xmlns:p14="http://schemas.microsoft.com/office/powerpoint/2010/main" val="3554847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Do Now">
  <p:cSld name="Do Now">
    <p:spTree>
      <p:nvGrpSpPr>
        <p:cNvPr id="1" name="Shape 16"/>
        <p:cNvGrpSpPr/>
        <p:nvPr/>
      </p:nvGrpSpPr>
      <p:grpSpPr>
        <a:xfrm>
          <a:off x="0" y="0"/>
          <a:ext cx="0" cy="0"/>
          <a:chOff x="0" y="0"/>
          <a:chExt cx="0" cy="0"/>
        </a:xfrm>
      </p:grpSpPr>
      <p:sp>
        <p:nvSpPr>
          <p:cNvPr id="17" name="Google Shape;17;p3"/>
          <p:cNvSpPr txBox="1">
            <a:spLocks noGrp="1"/>
          </p:cNvSpPr>
          <p:nvPr>
            <p:ph type="body" idx="1"/>
          </p:nvPr>
        </p:nvSpPr>
        <p:spPr>
          <a:xfrm>
            <a:off x="709450" y="566200"/>
            <a:ext cx="5123100" cy="40971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Clr>
                <a:srgbClr val="000000"/>
              </a:buClr>
              <a:buSzPts val="1800"/>
              <a:buFont typeface="Century Gothic"/>
              <a:buChar char="●"/>
              <a:defRPr>
                <a:solidFill>
                  <a:srgbClr val="000000"/>
                </a:solidFill>
                <a:latin typeface="Century Gothic"/>
                <a:ea typeface="Century Gothic"/>
                <a:cs typeface="Century Gothic"/>
                <a:sym typeface="Century Gothic"/>
              </a:defRPr>
            </a:lvl1pPr>
            <a:lvl2pPr marL="914400" lvl="1"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2pPr>
            <a:lvl3pPr marL="1371600" lvl="2"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3pPr>
            <a:lvl4pPr marL="1828800" lvl="3"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4pPr>
            <a:lvl5pPr marL="2286000" lvl="4"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5pPr>
            <a:lvl6pPr marL="2743200" lvl="5"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6pPr>
            <a:lvl7pPr marL="3200400" lvl="6"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7pPr>
            <a:lvl8pPr marL="3657600" lvl="7"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8pPr>
            <a:lvl9pPr marL="4114800" lvl="8" indent="-317500" rtl="0">
              <a:spcBef>
                <a:spcPts val="1600"/>
              </a:spcBef>
              <a:spcAft>
                <a:spcPts val="1600"/>
              </a:spcAft>
              <a:buClr>
                <a:srgbClr val="000000"/>
              </a:buClr>
              <a:buSzPts val="1400"/>
              <a:buFont typeface="Century Gothic"/>
              <a:buChar char="■"/>
              <a:defRPr>
                <a:solidFill>
                  <a:srgbClr val="000000"/>
                </a:solidFill>
                <a:latin typeface="Century Gothic"/>
                <a:ea typeface="Century Gothic"/>
                <a:cs typeface="Century Gothic"/>
                <a:sym typeface="Century Gothic"/>
              </a:defRPr>
            </a:lvl9pPr>
          </a:lstStyle>
          <a:p>
            <a:endParaRPr/>
          </a:p>
        </p:txBody>
      </p:sp>
      <p:sp>
        <p:nvSpPr>
          <p:cNvPr id="18" name="Google Shape;18;p3"/>
          <p:cNvSpPr txBox="1"/>
          <p:nvPr/>
        </p:nvSpPr>
        <p:spPr>
          <a:xfrm rot="-5400000">
            <a:off x="-352325" y="2399550"/>
            <a:ext cx="1154400" cy="344400"/>
          </a:xfrm>
          <a:prstGeom prst="rect">
            <a:avLst/>
          </a:prstGeom>
          <a:no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a:solidFill>
                  <a:srgbClr val="0B5394"/>
                </a:solidFill>
                <a:latin typeface="Century Gothic"/>
                <a:ea typeface="Century Gothic"/>
                <a:cs typeface="Century Gothic"/>
                <a:sym typeface="Century Gothic"/>
              </a:rPr>
              <a:t>DO NOW</a:t>
            </a:r>
            <a:endParaRPr sz="1600">
              <a:solidFill>
                <a:srgbClr val="0B5394"/>
              </a:solidFill>
              <a:latin typeface="Century Gothic"/>
              <a:ea typeface="Century Gothic"/>
              <a:cs typeface="Century Gothic"/>
              <a:sym typeface="Century Gothic"/>
            </a:endParaRPr>
          </a:p>
        </p:txBody>
      </p:sp>
    </p:spTree>
    <p:extLst>
      <p:ext uri="{BB962C8B-B14F-4D97-AF65-F5344CB8AC3E}">
        <p14:creationId xmlns:p14="http://schemas.microsoft.com/office/powerpoint/2010/main" val="10295173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matchingName="Learning Objective and Success Criteria">
  <p:cSld name="Learning Objective and Success Criteria">
    <p:spTree>
      <p:nvGrpSpPr>
        <p:cNvPr id="1" name="Shape 26"/>
        <p:cNvGrpSpPr/>
        <p:nvPr/>
      </p:nvGrpSpPr>
      <p:grpSpPr>
        <a:xfrm>
          <a:off x="0" y="0"/>
          <a:ext cx="0" cy="0"/>
          <a:chOff x="0" y="0"/>
          <a:chExt cx="0" cy="0"/>
        </a:xfrm>
      </p:grpSpPr>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28" name="Google Shape;28;p6"/>
          <p:cNvSpPr txBox="1"/>
          <p:nvPr/>
        </p:nvSpPr>
        <p:spPr>
          <a:xfrm rot="-5400000">
            <a:off x="-929500" y="1209150"/>
            <a:ext cx="2298900" cy="344400"/>
          </a:xfrm>
          <a:prstGeom prst="rect">
            <a:avLst/>
          </a:prstGeom>
          <a:no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a:solidFill>
                  <a:srgbClr val="0B5394"/>
                </a:solidFill>
                <a:latin typeface="Century Gothic"/>
                <a:ea typeface="Century Gothic"/>
                <a:cs typeface="Century Gothic"/>
                <a:sym typeface="Century Gothic"/>
              </a:rPr>
              <a:t>LEARNING OBJECTIVE</a:t>
            </a:r>
            <a:endParaRPr sz="1600">
              <a:solidFill>
                <a:srgbClr val="0B5394"/>
              </a:solidFill>
              <a:latin typeface="Century Gothic"/>
              <a:ea typeface="Century Gothic"/>
              <a:cs typeface="Century Gothic"/>
              <a:sym typeface="Century Gothic"/>
            </a:endParaRPr>
          </a:p>
        </p:txBody>
      </p:sp>
      <p:sp>
        <p:nvSpPr>
          <p:cNvPr id="29" name="Google Shape;29;p6"/>
          <p:cNvSpPr/>
          <p:nvPr/>
        </p:nvSpPr>
        <p:spPr>
          <a:xfrm>
            <a:off x="395650" y="231900"/>
            <a:ext cx="6419100" cy="2305800"/>
          </a:xfrm>
          <a:prstGeom prst="homePlate">
            <a:avLst>
              <a:gd name="adj" fmla="val 50000"/>
            </a:avLst>
          </a:prstGeom>
          <a:solidFill>
            <a:srgbClr val="0B5394"/>
          </a:solidFill>
          <a:ln w="9525"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6"/>
          <p:cNvSpPr txBox="1">
            <a:spLocks noGrp="1"/>
          </p:cNvSpPr>
          <p:nvPr>
            <p:ph type="title"/>
          </p:nvPr>
        </p:nvSpPr>
        <p:spPr>
          <a:xfrm>
            <a:off x="532075" y="477525"/>
            <a:ext cx="5061600" cy="1835100"/>
          </a:xfrm>
          <a:prstGeom prst="rect">
            <a:avLst/>
          </a:prstGeom>
        </p:spPr>
        <p:txBody>
          <a:bodyPr spcFirstLastPara="1" wrap="square" lIns="91425" tIns="91425" rIns="91425" bIns="91425" anchor="t" anchorCtr="0">
            <a:noAutofit/>
          </a:bodyPr>
          <a:lstStyle>
            <a:lvl1pPr lvl="0">
              <a:spcBef>
                <a:spcPts val="0"/>
              </a:spcBef>
              <a:spcAft>
                <a:spcPts val="0"/>
              </a:spcAft>
              <a:buNone/>
              <a:defRPr>
                <a:solidFill>
                  <a:srgbClr val="FFFFFF"/>
                </a:solidFill>
                <a:latin typeface="Century Gothic"/>
                <a:ea typeface="Century Gothic"/>
                <a:cs typeface="Century Gothic"/>
                <a:sym typeface="Century Gothic"/>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a:endParaRPr/>
          </a:p>
        </p:txBody>
      </p:sp>
      <p:sp>
        <p:nvSpPr>
          <p:cNvPr id="31" name="Google Shape;31;p6"/>
          <p:cNvSpPr txBox="1"/>
          <p:nvPr/>
        </p:nvSpPr>
        <p:spPr>
          <a:xfrm rot="-5400000">
            <a:off x="-790750" y="3730950"/>
            <a:ext cx="2021400" cy="344400"/>
          </a:xfrm>
          <a:prstGeom prst="rect">
            <a:avLst/>
          </a:prstGeom>
          <a:no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a:solidFill>
                  <a:srgbClr val="0B5394"/>
                </a:solidFill>
                <a:latin typeface="Century Gothic"/>
                <a:ea typeface="Century Gothic"/>
                <a:cs typeface="Century Gothic"/>
                <a:sym typeface="Century Gothic"/>
              </a:rPr>
              <a:t>SUCCESS CRITERIA</a:t>
            </a:r>
            <a:endParaRPr sz="1600">
              <a:solidFill>
                <a:srgbClr val="0B5394"/>
              </a:solidFill>
              <a:latin typeface="Century Gothic"/>
              <a:ea typeface="Century Gothic"/>
              <a:cs typeface="Century Gothic"/>
              <a:sym typeface="Century Gothic"/>
            </a:endParaRPr>
          </a:p>
        </p:txBody>
      </p:sp>
      <p:sp>
        <p:nvSpPr>
          <p:cNvPr id="32" name="Google Shape;32;p6"/>
          <p:cNvSpPr txBox="1">
            <a:spLocks noGrp="1"/>
          </p:cNvSpPr>
          <p:nvPr>
            <p:ph type="body" idx="1"/>
          </p:nvPr>
        </p:nvSpPr>
        <p:spPr>
          <a:xfrm>
            <a:off x="497975" y="2892375"/>
            <a:ext cx="5198100" cy="2012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Clr>
                <a:srgbClr val="000000"/>
              </a:buClr>
              <a:buSzPts val="1800"/>
              <a:buFont typeface="Century Gothic"/>
              <a:buChar char="●"/>
              <a:defRPr>
                <a:solidFill>
                  <a:srgbClr val="000000"/>
                </a:solidFill>
                <a:latin typeface="Century Gothic"/>
                <a:ea typeface="Century Gothic"/>
                <a:cs typeface="Century Gothic"/>
                <a:sym typeface="Century Gothic"/>
              </a:defRPr>
            </a:lvl1pPr>
            <a:lvl2pPr marL="914400" lvl="1"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2pPr>
            <a:lvl3pPr marL="1371600" lvl="2"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3pPr>
            <a:lvl4pPr marL="1828800" lvl="3"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4pPr>
            <a:lvl5pPr marL="2286000" lvl="4"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5pPr>
            <a:lvl6pPr marL="2743200" lvl="5"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6pPr>
            <a:lvl7pPr marL="3200400" lvl="6"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7pPr>
            <a:lvl8pPr marL="3657600" lvl="7"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8pPr>
            <a:lvl9pPr marL="4114800" lvl="8" indent="-317500">
              <a:spcBef>
                <a:spcPts val="1600"/>
              </a:spcBef>
              <a:spcAft>
                <a:spcPts val="1600"/>
              </a:spcAft>
              <a:buClr>
                <a:srgbClr val="000000"/>
              </a:buClr>
              <a:buSzPts val="1400"/>
              <a:buFont typeface="Century Gothic"/>
              <a:buChar char="■"/>
              <a:defRPr>
                <a:solidFill>
                  <a:srgbClr val="000000"/>
                </a:solidFill>
                <a:latin typeface="Century Gothic"/>
                <a:ea typeface="Century Gothic"/>
                <a:cs typeface="Century Gothic"/>
                <a:sym typeface="Century Gothic"/>
              </a:defRPr>
            </a:lvl9pPr>
          </a:lstStyle>
          <a:p>
            <a:endParaRPr/>
          </a:p>
        </p:txBody>
      </p:sp>
    </p:spTree>
    <p:extLst>
      <p:ext uri="{BB962C8B-B14F-4D97-AF65-F5344CB8AC3E}">
        <p14:creationId xmlns:p14="http://schemas.microsoft.com/office/powerpoint/2010/main" val="12279399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p>
            <a:r>
              <a:rPr lang="en-US"/>
              <a:t>Click to edit Master title style</a:t>
            </a:r>
            <a:endParaRPr lang="en-GB"/>
          </a:p>
        </p:txBody>
      </p:sp>
      <p:sp>
        <p:nvSpPr>
          <p:cNvPr id="3" name="Text Placeholder 2"/>
          <p:cNvSpPr>
            <a:spLocks noGrp="1"/>
          </p:cNvSpPr>
          <p:nvPr>
            <p:ph type="body" sz="half" idx="1"/>
          </p:nvPr>
        </p:nvSpPr>
        <p:spPr>
          <a:xfrm>
            <a:off x="457200" y="1200151"/>
            <a:ext cx="4038600" cy="33944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648200" y="1200151"/>
            <a:ext cx="4038600" cy="33944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prstClr val="black"/>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prstClr val="black"/>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33D50355-98F1-438E-9D10-CD48A9189079}" type="slidenum">
              <a:rPr lang="en-US">
                <a:solidFill>
                  <a:prstClr val="black"/>
                </a:solidFill>
              </a:rPr>
              <a:pPr>
                <a:defRPr/>
              </a:pPr>
              <a:t>‹#›</a:t>
            </a:fld>
            <a:endParaRPr lang="en-US">
              <a:solidFill>
                <a:prstClr val="black"/>
              </a:solidFill>
            </a:endParaRPr>
          </a:p>
        </p:txBody>
      </p:sp>
    </p:spTree>
    <p:extLst>
      <p:ext uri="{BB962C8B-B14F-4D97-AF65-F5344CB8AC3E}">
        <p14:creationId xmlns:p14="http://schemas.microsoft.com/office/powerpoint/2010/main" val="41706513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fourObj">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0" y="1"/>
            <a:ext cx="6516688" cy="411956"/>
          </a:xfrm>
        </p:spPr>
        <p:txBody>
          <a:bodyPr/>
          <a:lstStyle/>
          <a:p>
            <a:r>
              <a:rPr lang="en-US"/>
              <a:t>Click to edit Master title style</a:t>
            </a:r>
            <a:endParaRPr lang="en-GB"/>
          </a:p>
        </p:txBody>
      </p:sp>
      <p:sp>
        <p:nvSpPr>
          <p:cNvPr id="3" name="Content Placeholder 2"/>
          <p:cNvSpPr>
            <a:spLocks noGrp="1"/>
          </p:cNvSpPr>
          <p:nvPr>
            <p:ph sz="quarter" idx="1"/>
          </p:nvPr>
        </p:nvSpPr>
        <p:spPr>
          <a:xfrm>
            <a:off x="457200" y="1200150"/>
            <a:ext cx="4038600" cy="1639491"/>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quarter" idx="2"/>
          </p:nvPr>
        </p:nvSpPr>
        <p:spPr>
          <a:xfrm>
            <a:off x="4648200" y="1200150"/>
            <a:ext cx="4038600" cy="1639491"/>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Content Placeholder 4"/>
          <p:cNvSpPr>
            <a:spLocks noGrp="1"/>
          </p:cNvSpPr>
          <p:nvPr>
            <p:ph sz="quarter" idx="3"/>
          </p:nvPr>
        </p:nvSpPr>
        <p:spPr>
          <a:xfrm>
            <a:off x="457200" y="2953942"/>
            <a:ext cx="4038600" cy="1640681"/>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Content Placeholder 5"/>
          <p:cNvSpPr>
            <a:spLocks noGrp="1"/>
          </p:cNvSpPr>
          <p:nvPr>
            <p:ph sz="quarter" idx="4"/>
          </p:nvPr>
        </p:nvSpPr>
        <p:spPr>
          <a:xfrm>
            <a:off x="4648200" y="2953942"/>
            <a:ext cx="4038600" cy="1640681"/>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9519798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extBox 4">
            <a:extLst>
              <a:ext uri="{FF2B5EF4-FFF2-40B4-BE49-F238E27FC236}">
                <a16:creationId xmlns:a16="http://schemas.microsoft.com/office/drawing/2014/main" id="{71D2E028-A820-384C-809A-72BE9005B3B2}"/>
              </a:ext>
            </a:extLst>
          </p:cNvPr>
          <p:cNvSpPr txBox="1">
            <a:spLocks/>
          </p:cNvSpPr>
          <p:nvPr userDrawn="1"/>
        </p:nvSpPr>
        <p:spPr bwMode="auto">
          <a:xfrm>
            <a:off x="76311" y="488434"/>
            <a:ext cx="8984564" cy="309600"/>
          </a:xfrm>
          <a:prstGeom prst="rect">
            <a:avLst/>
          </a:prstGeom>
          <a:solidFill>
            <a:srgbClr val="FFFD91"/>
          </a:solidFill>
          <a:ln w="12700">
            <a:solidFill>
              <a:schemeClr val="tx1"/>
            </a:solidFill>
          </a:ln>
        </p:spPr>
        <p:txBody>
          <a:bodyPr anchor="ctr"/>
          <a:lstStyle>
            <a:lvl1pPr eaLnBrk="0" hangingPunct="0">
              <a:defRPr>
                <a:solidFill>
                  <a:schemeClr val="tx1"/>
                </a:solidFill>
                <a:latin typeface="Arial" charset="0"/>
              </a:defRPr>
            </a:lvl1pPr>
            <a:lvl2pPr marL="877888" indent="-342900" eaLnBrk="0" hangingPunct="0">
              <a:defRPr>
                <a:solidFill>
                  <a:schemeClr val="tx1"/>
                </a:solidFill>
                <a:latin typeface="Arial" charset="0"/>
              </a:defRPr>
            </a:lvl2pPr>
            <a:lvl3pPr marL="1400175" indent="-342900" eaLnBrk="0" hangingPunct="0">
              <a:defRPr>
                <a:solidFill>
                  <a:schemeClr val="tx1"/>
                </a:solidFill>
                <a:latin typeface="Arial" charset="0"/>
              </a:defRPr>
            </a:lvl3pPr>
            <a:lvl4pPr marL="1922463" indent="-342900" eaLnBrk="0" hangingPunct="0">
              <a:defRPr>
                <a:solidFill>
                  <a:schemeClr val="tx1"/>
                </a:solidFill>
                <a:latin typeface="Arial" charset="0"/>
              </a:defRPr>
            </a:lvl4pPr>
            <a:lvl5pPr marL="2444750" indent="-342900" eaLnBrk="0" hangingPunct="0">
              <a:defRPr>
                <a:solidFill>
                  <a:schemeClr val="tx1"/>
                </a:solidFill>
                <a:latin typeface="Arial" charset="0"/>
              </a:defRPr>
            </a:lvl5pPr>
            <a:lvl6pPr marL="2901950" indent="-342900" eaLnBrk="0" fontAlgn="base" hangingPunct="0">
              <a:spcBef>
                <a:spcPct val="0"/>
              </a:spcBef>
              <a:spcAft>
                <a:spcPct val="0"/>
              </a:spcAft>
              <a:defRPr>
                <a:solidFill>
                  <a:schemeClr val="tx1"/>
                </a:solidFill>
                <a:latin typeface="Arial" charset="0"/>
              </a:defRPr>
            </a:lvl6pPr>
            <a:lvl7pPr marL="3359150" indent="-342900" eaLnBrk="0" fontAlgn="base" hangingPunct="0">
              <a:spcBef>
                <a:spcPct val="0"/>
              </a:spcBef>
              <a:spcAft>
                <a:spcPct val="0"/>
              </a:spcAft>
              <a:defRPr>
                <a:solidFill>
                  <a:schemeClr val="tx1"/>
                </a:solidFill>
                <a:latin typeface="Arial" charset="0"/>
              </a:defRPr>
            </a:lvl7pPr>
            <a:lvl8pPr marL="3816350" indent="-342900" eaLnBrk="0" fontAlgn="base" hangingPunct="0">
              <a:spcBef>
                <a:spcPct val="0"/>
              </a:spcBef>
              <a:spcAft>
                <a:spcPct val="0"/>
              </a:spcAft>
              <a:defRPr>
                <a:solidFill>
                  <a:schemeClr val="tx1"/>
                </a:solidFill>
                <a:latin typeface="Arial" charset="0"/>
              </a:defRPr>
            </a:lvl8pPr>
            <a:lvl9pPr marL="4273550" indent="-342900" eaLnBrk="0" fontAlgn="base" hangingPunct="0">
              <a:spcBef>
                <a:spcPct val="0"/>
              </a:spcBef>
              <a:spcAft>
                <a:spcPct val="0"/>
              </a:spcAft>
              <a:defRPr>
                <a:solidFill>
                  <a:schemeClr val="tx1"/>
                </a:solidFill>
                <a:latin typeface="Arial" charset="0"/>
              </a:defRPr>
            </a:lvl9pPr>
          </a:lstStyle>
          <a:p>
            <a:pPr algn="l" eaLnBrk="1" hangingPunct="1">
              <a:defRPr/>
            </a:pPr>
            <a:r>
              <a:rPr lang="en-US" sz="1400" b="1" dirty="0">
                <a:latin typeface="Calibri" charset="0"/>
                <a:ea typeface="Calibri" charset="0"/>
                <a:cs typeface="Calibri" charset="0"/>
              </a:rPr>
              <a:t>We are learning to:  </a:t>
            </a:r>
            <a:r>
              <a:rPr lang="en-GB" sz="1400" b="0" noProof="0" dirty="0">
                <a:latin typeface="Calibri" charset="0"/>
                <a:ea typeface="Calibri" charset="0"/>
                <a:cs typeface="Calibri" charset="0"/>
              </a:rPr>
              <a:t>Interpret and draw distance-time graphs in context.</a:t>
            </a:r>
            <a:endParaRPr lang="en-US" sz="1400" b="0" dirty="0">
              <a:latin typeface="Calibri" charset="0"/>
              <a:ea typeface="Calibri" charset="0"/>
              <a:cs typeface="Calibri" charset="0"/>
            </a:endParaRPr>
          </a:p>
        </p:txBody>
      </p:sp>
      <p:sp>
        <p:nvSpPr>
          <p:cNvPr id="3" name="TextBox 9">
            <a:extLst>
              <a:ext uri="{FF2B5EF4-FFF2-40B4-BE49-F238E27FC236}">
                <a16:creationId xmlns:a16="http://schemas.microsoft.com/office/drawing/2014/main" id="{6B21F474-0336-AB40-BBFF-B5EB883AD2DC}"/>
              </a:ext>
            </a:extLst>
          </p:cNvPr>
          <p:cNvSpPr txBox="1">
            <a:spLocks/>
          </p:cNvSpPr>
          <p:nvPr userDrawn="1"/>
        </p:nvSpPr>
        <p:spPr bwMode="auto">
          <a:xfrm>
            <a:off x="76311" y="88335"/>
            <a:ext cx="2880000" cy="309600"/>
          </a:xfrm>
          <a:prstGeom prst="rect">
            <a:avLst/>
          </a:prstGeom>
          <a:solidFill>
            <a:schemeClr val="bg1">
              <a:lumMod val="85000"/>
            </a:schemeClr>
          </a:solidFill>
          <a:ln w="12700">
            <a:solidFill>
              <a:schemeClr val="tx1"/>
            </a:solidFill>
            <a:miter lim="800000"/>
            <a:headEnd/>
            <a:tailEnd/>
          </a:ln>
        </p:spPr>
        <p:txBody>
          <a:bodyPr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fld id="{31CA1613-C89A-4644-A77A-4C72E9291592}" type="datetime2">
              <a:rPr lang="en-GB" sz="1400" b="1" smtClean="0">
                <a:latin typeface="Calibri" charset="0"/>
                <a:ea typeface="Calibri" charset="0"/>
                <a:cs typeface="Calibri" charset="0"/>
              </a:rPr>
              <a:t>Sunday, 28 June 2020</a:t>
            </a:fld>
            <a:endParaRPr lang="en-US" sz="1400" b="1" dirty="0">
              <a:latin typeface="Calibri" charset="0"/>
              <a:ea typeface="Calibri" charset="0"/>
              <a:cs typeface="Calibri" charset="0"/>
            </a:endParaRPr>
          </a:p>
        </p:txBody>
      </p:sp>
      <p:sp>
        <p:nvSpPr>
          <p:cNvPr id="4" name="TextBox 3">
            <a:extLst>
              <a:ext uri="{FF2B5EF4-FFF2-40B4-BE49-F238E27FC236}">
                <a16:creationId xmlns:a16="http://schemas.microsoft.com/office/drawing/2014/main" id="{2D765288-31B0-7D46-ADA1-7D75CB44BB17}"/>
              </a:ext>
            </a:extLst>
          </p:cNvPr>
          <p:cNvSpPr txBox="1">
            <a:spLocks/>
          </p:cNvSpPr>
          <p:nvPr userDrawn="1"/>
        </p:nvSpPr>
        <p:spPr bwMode="auto">
          <a:xfrm>
            <a:off x="3059084" y="88335"/>
            <a:ext cx="6001789" cy="309600"/>
          </a:xfrm>
          <a:prstGeom prst="rect">
            <a:avLst/>
          </a:prstGeom>
          <a:solidFill>
            <a:schemeClr val="accent2"/>
          </a:solidFill>
          <a:ln w="12700">
            <a:solidFill>
              <a:schemeClr val="tx1"/>
            </a:solidFill>
            <a:miter lim="800000"/>
            <a:headEnd/>
            <a:tailEnd/>
          </a:ln>
        </p:spPr>
        <p:txBody>
          <a:bodyPr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GB" sz="1400" b="1" noProof="0" dirty="0">
                <a:latin typeface="Calibri" charset="0"/>
                <a:ea typeface="Calibri" charset="0"/>
                <a:cs typeface="Calibri" charset="0"/>
              </a:rPr>
              <a:t>We are learning about: </a:t>
            </a:r>
            <a:r>
              <a:rPr lang="en-GB" sz="1400" b="0" spc="0" noProof="0" dirty="0">
                <a:latin typeface="Calibri" charset="0"/>
                <a:ea typeface="Calibri" charset="0"/>
                <a:cs typeface="Calibri" charset="0"/>
              </a:rPr>
              <a:t> Distance-time graphs</a:t>
            </a:r>
            <a:endParaRPr lang="en-GB" sz="1400" spc="0" noProof="0" dirty="0">
              <a:latin typeface="Calibri" charset="0"/>
              <a:ea typeface="Calibri" charset="0"/>
              <a:cs typeface="Calibri" charset="0"/>
            </a:endParaRPr>
          </a:p>
        </p:txBody>
      </p:sp>
      <p:cxnSp>
        <p:nvCxnSpPr>
          <p:cNvPr id="5" name="Straight Connector 4">
            <a:extLst>
              <a:ext uri="{FF2B5EF4-FFF2-40B4-BE49-F238E27FC236}">
                <a16:creationId xmlns:a16="http://schemas.microsoft.com/office/drawing/2014/main" id="{FA91A4BE-1372-D845-A343-3EB045B018EA}"/>
              </a:ext>
            </a:extLst>
          </p:cNvPr>
          <p:cNvCxnSpPr>
            <a:cxnSpLocks/>
          </p:cNvCxnSpPr>
          <p:nvPr userDrawn="1"/>
        </p:nvCxnSpPr>
        <p:spPr>
          <a:xfrm>
            <a:off x="0" y="891681"/>
            <a:ext cx="9144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Box 4">
            <a:extLst>
              <a:ext uri="{FF2B5EF4-FFF2-40B4-BE49-F238E27FC236}">
                <a16:creationId xmlns:a16="http://schemas.microsoft.com/office/drawing/2014/main" id="{ECD868C6-9926-0A4B-BBFA-CAFCA5221881}"/>
              </a:ext>
            </a:extLst>
          </p:cNvPr>
          <p:cNvSpPr txBox="1">
            <a:spLocks/>
          </p:cNvSpPr>
          <p:nvPr userDrawn="1"/>
        </p:nvSpPr>
        <p:spPr bwMode="auto">
          <a:xfrm>
            <a:off x="76311" y="488434"/>
            <a:ext cx="8984564" cy="309600"/>
          </a:xfrm>
          <a:prstGeom prst="rect">
            <a:avLst/>
          </a:prstGeom>
          <a:solidFill>
            <a:schemeClr val="tx2"/>
          </a:solidFill>
          <a:ln w="12700">
            <a:solidFill>
              <a:schemeClr val="tx1"/>
            </a:solidFill>
          </a:ln>
        </p:spPr>
        <p:txBody>
          <a:bodyPr anchor="ctr"/>
          <a:lstStyle>
            <a:lvl1pPr eaLnBrk="0" hangingPunct="0">
              <a:defRPr>
                <a:solidFill>
                  <a:schemeClr val="tx1"/>
                </a:solidFill>
                <a:latin typeface="Arial" charset="0"/>
              </a:defRPr>
            </a:lvl1pPr>
            <a:lvl2pPr marL="877888" indent="-342900" eaLnBrk="0" hangingPunct="0">
              <a:defRPr>
                <a:solidFill>
                  <a:schemeClr val="tx1"/>
                </a:solidFill>
                <a:latin typeface="Arial" charset="0"/>
              </a:defRPr>
            </a:lvl2pPr>
            <a:lvl3pPr marL="1400175" indent="-342900" eaLnBrk="0" hangingPunct="0">
              <a:defRPr>
                <a:solidFill>
                  <a:schemeClr val="tx1"/>
                </a:solidFill>
                <a:latin typeface="Arial" charset="0"/>
              </a:defRPr>
            </a:lvl3pPr>
            <a:lvl4pPr marL="1922463" indent="-342900" eaLnBrk="0" hangingPunct="0">
              <a:defRPr>
                <a:solidFill>
                  <a:schemeClr val="tx1"/>
                </a:solidFill>
                <a:latin typeface="Arial" charset="0"/>
              </a:defRPr>
            </a:lvl4pPr>
            <a:lvl5pPr marL="2444750" indent="-342900" eaLnBrk="0" hangingPunct="0">
              <a:defRPr>
                <a:solidFill>
                  <a:schemeClr val="tx1"/>
                </a:solidFill>
                <a:latin typeface="Arial" charset="0"/>
              </a:defRPr>
            </a:lvl5pPr>
            <a:lvl6pPr marL="2901950" indent="-342900" eaLnBrk="0" fontAlgn="base" hangingPunct="0">
              <a:spcBef>
                <a:spcPct val="0"/>
              </a:spcBef>
              <a:spcAft>
                <a:spcPct val="0"/>
              </a:spcAft>
              <a:defRPr>
                <a:solidFill>
                  <a:schemeClr val="tx1"/>
                </a:solidFill>
                <a:latin typeface="Arial" charset="0"/>
              </a:defRPr>
            </a:lvl6pPr>
            <a:lvl7pPr marL="3359150" indent="-342900" eaLnBrk="0" fontAlgn="base" hangingPunct="0">
              <a:spcBef>
                <a:spcPct val="0"/>
              </a:spcBef>
              <a:spcAft>
                <a:spcPct val="0"/>
              </a:spcAft>
              <a:defRPr>
                <a:solidFill>
                  <a:schemeClr val="tx1"/>
                </a:solidFill>
                <a:latin typeface="Arial" charset="0"/>
              </a:defRPr>
            </a:lvl7pPr>
            <a:lvl8pPr marL="3816350" indent="-342900" eaLnBrk="0" fontAlgn="base" hangingPunct="0">
              <a:spcBef>
                <a:spcPct val="0"/>
              </a:spcBef>
              <a:spcAft>
                <a:spcPct val="0"/>
              </a:spcAft>
              <a:defRPr>
                <a:solidFill>
                  <a:schemeClr val="tx1"/>
                </a:solidFill>
                <a:latin typeface="Arial" charset="0"/>
              </a:defRPr>
            </a:lvl8pPr>
            <a:lvl9pPr marL="4273550" indent="-342900" eaLnBrk="0" fontAlgn="base" hangingPunct="0">
              <a:spcBef>
                <a:spcPct val="0"/>
              </a:spcBef>
              <a:spcAft>
                <a:spcPct val="0"/>
              </a:spcAft>
              <a:defRPr>
                <a:solidFill>
                  <a:schemeClr val="tx1"/>
                </a:solidFill>
                <a:latin typeface="Arial" charset="0"/>
              </a:defRPr>
            </a:lvl9pPr>
          </a:lstStyle>
          <a:p>
            <a:pPr algn="l" eaLnBrk="1" hangingPunct="1">
              <a:defRPr/>
            </a:pPr>
            <a:r>
              <a:rPr lang="en-GB" sz="1400" b="1" noProof="0" dirty="0">
                <a:latin typeface="Calibri" charset="0"/>
                <a:ea typeface="Calibri" charset="0"/>
                <a:cs typeface="Calibri" charset="0"/>
              </a:rPr>
              <a:t>Key terms:</a:t>
            </a:r>
            <a:r>
              <a:rPr lang="en-GB" sz="1400" b="0" baseline="0" noProof="0" dirty="0">
                <a:latin typeface="Calibri" charset="0"/>
                <a:ea typeface="Calibri" charset="0"/>
                <a:cs typeface="Calibri" charset="0"/>
              </a:rPr>
              <a:t>  Co</a:t>
            </a:r>
            <a:r>
              <a:rPr lang="en-GB" sz="1400" b="0" dirty="0" err="1">
                <a:latin typeface="Calibri" charset="0"/>
                <a:ea typeface="Calibri" charset="0"/>
                <a:cs typeface="Calibri" charset="0"/>
              </a:rPr>
              <a:t>nstant</a:t>
            </a:r>
            <a:r>
              <a:rPr lang="en-GB" sz="1400" b="0" dirty="0">
                <a:latin typeface="Calibri" charset="0"/>
                <a:ea typeface="Calibri" charset="0"/>
                <a:cs typeface="Calibri" charset="0"/>
              </a:rPr>
              <a:t>,</a:t>
            </a:r>
            <a:r>
              <a:rPr lang="en-GB" sz="1400" b="0" baseline="0" dirty="0">
                <a:latin typeface="Calibri" charset="0"/>
                <a:ea typeface="Calibri" charset="0"/>
                <a:cs typeface="Calibri" charset="0"/>
              </a:rPr>
              <a:t> distance, divide, gradient, scale, </a:t>
            </a:r>
            <a:r>
              <a:rPr lang="en-GB" sz="1400" b="0" dirty="0">
                <a:latin typeface="Calibri" charset="0"/>
                <a:ea typeface="Calibri" charset="0"/>
                <a:cs typeface="Calibri" charset="0"/>
              </a:rPr>
              <a:t>speed, time, units</a:t>
            </a:r>
            <a:endParaRPr lang="en-GB" sz="1400" b="0" noProof="0" dirty="0">
              <a:latin typeface="Calibri" charset="0"/>
              <a:ea typeface="Calibri" charset="0"/>
              <a:cs typeface="Calibri" charset="0"/>
            </a:endParaRPr>
          </a:p>
        </p:txBody>
      </p:sp>
      <p:sp>
        <p:nvSpPr>
          <p:cNvPr id="7" name="TextBox 6">
            <a:extLst>
              <a:ext uri="{FF2B5EF4-FFF2-40B4-BE49-F238E27FC236}">
                <a16:creationId xmlns:a16="http://schemas.microsoft.com/office/drawing/2014/main" id="{DEF70ACC-FC36-3A47-AAFD-F601EE139B53}"/>
              </a:ext>
            </a:extLst>
          </p:cNvPr>
          <p:cNvSpPr txBox="1"/>
          <p:nvPr userDrawn="1"/>
        </p:nvSpPr>
        <p:spPr>
          <a:xfrm>
            <a:off x="8114810" y="4583884"/>
            <a:ext cx="974947" cy="300082"/>
          </a:xfrm>
          <a:prstGeom prst="rect">
            <a:avLst/>
          </a:prstGeom>
          <a:solidFill>
            <a:schemeClr val="accent6">
              <a:lumMod val="90000"/>
            </a:schemeClr>
          </a:solidFill>
          <a:ln w="12700">
            <a:solidFill>
              <a:schemeClr val="tx1"/>
            </a:solidFill>
          </a:ln>
        </p:spPr>
        <p:txBody>
          <a:bodyPr wrap="none" rtlCol="0">
            <a:spAutoFit/>
          </a:bodyPr>
          <a:lstStyle/>
          <a:p>
            <a:pPr algn="ctr"/>
            <a:r>
              <a:rPr lang="en-GB" dirty="0"/>
              <a:t>KEY TERMS</a:t>
            </a:r>
          </a:p>
        </p:txBody>
      </p:sp>
      <p:sp>
        <p:nvSpPr>
          <p:cNvPr id="8" name="TextBox 7">
            <a:extLst>
              <a:ext uri="{FF2B5EF4-FFF2-40B4-BE49-F238E27FC236}">
                <a16:creationId xmlns:a16="http://schemas.microsoft.com/office/drawing/2014/main" id="{E949F5F1-665A-C04E-A669-71FD4AEE79EA}"/>
              </a:ext>
            </a:extLst>
          </p:cNvPr>
          <p:cNvSpPr txBox="1"/>
          <p:nvPr userDrawn="1"/>
        </p:nvSpPr>
        <p:spPr>
          <a:xfrm>
            <a:off x="8114810" y="4583884"/>
            <a:ext cx="974947" cy="300082"/>
          </a:xfrm>
          <a:prstGeom prst="rect">
            <a:avLst/>
          </a:prstGeom>
          <a:solidFill>
            <a:schemeClr val="accent2">
              <a:lumMod val="90000"/>
            </a:schemeClr>
          </a:solidFill>
          <a:ln w="12700">
            <a:solidFill>
              <a:schemeClr val="tx1"/>
            </a:solidFill>
          </a:ln>
        </p:spPr>
        <p:txBody>
          <a:bodyPr wrap="none" rtlCol="0">
            <a:spAutoFit/>
          </a:bodyPr>
          <a:lstStyle/>
          <a:p>
            <a:pPr algn="ctr"/>
            <a:r>
              <a:rPr lang="en-GB" dirty="0"/>
              <a:t>KEY TERMS</a:t>
            </a:r>
          </a:p>
        </p:txBody>
      </p:sp>
      <p:sp>
        <p:nvSpPr>
          <p:cNvPr id="10" name="Rectangle 9">
            <a:extLst>
              <a:ext uri="{FF2B5EF4-FFF2-40B4-BE49-F238E27FC236}">
                <a16:creationId xmlns:a16="http://schemas.microsoft.com/office/drawing/2014/main" id="{4E63769C-FE9E-9F46-BD65-E961F9D36AE5}"/>
              </a:ext>
            </a:extLst>
          </p:cNvPr>
          <p:cNvSpPr/>
          <p:nvPr userDrawn="1"/>
        </p:nvSpPr>
        <p:spPr>
          <a:xfrm>
            <a:off x="-2683" y="4516221"/>
            <a:ext cx="9146683" cy="646331"/>
          </a:xfrm>
          <a:prstGeom prst="rect">
            <a:avLst/>
          </a:prstGeom>
        </p:spPr>
        <p:txBody>
          <a:bodyPr wrap="square" anchor="b">
            <a:spAutoFit/>
          </a:bodyPr>
          <a:lstStyle/>
          <a:p>
            <a:pPr marL="138110" indent="-138110">
              <a:buFont typeface="Arial" panose="020B0604020202020204" pitchFamily="34" charset="0"/>
              <a:buChar char="•"/>
            </a:pPr>
            <a:r>
              <a:rPr lang="en-GB" sz="1200" dirty="0">
                <a:solidFill>
                  <a:schemeClr val="bg1">
                    <a:lumMod val="50000"/>
                  </a:schemeClr>
                </a:solidFill>
                <a:latin typeface="Calibri" charset="0"/>
                <a:ea typeface="Calibri" charset="0"/>
                <a:cs typeface="Calibri" charset="0"/>
              </a:rPr>
              <a:t>Developing learners will be able to interpret information from distance-time graphs.</a:t>
            </a:r>
          </a:p>
          <a:p>
            <a:pPr marL="138110" indent="-138110">
              <a:buFont typeface="Arial" panose="020B0604020202020204" pitchFamily="34" charset="0"/>
              <a:buChar char="•"/>
            </a:pPr>
            <a:r>
              <a:rPr lang="en-GB" sz="1200" dirty="0">
                <a:solidFill>
                  <a:schemeClr val="bg1">
                    <a:lumMod val="50000"/>
                  </a:schemeClr>
                </a:solidFill>
                <a:latin typeface="Calibri" charset="0"/>
                <a:ea typeface="Calibri" charset="0"/>
                <a:cs typeface="Calibri" charset="0"/>
              </a:rPr>
              <a:t>Secure learners will be able to identify the scale used on distance-time graphs.</a:t>
            </a:r>
          </a:p>
          <a:p>
            <a:pPr marL="138110" indent="-138110">
              <a:buFont typeface="Arial" panose="020B0604020202020204" pitchFamily="34" charset="0"/>
              <a:buChar char="•"/>
            </a:pPr>
            <a:r>
              <a:rPr lang="en-GB" sz="1200" dirty="0">
                <a:solidFill>
                  <a:schemeClr val="bg1">
                    <a:lumMod val="50000"/>
                  </a:schemeClr>
                </a:solidFill>
                <a:latin typeface="Calibri" charset="0"/>
                <a:ea typeface="Calibri" charset="0"/>
                <a:cs typeface="Calibri" charset="0"/>
              </a:rPr>
              <a:t>Excelling learners will be able to plot information onto a distance-time graph.</a:t>
            </a:r>
          </a:p>
        </p:txBody>
      </p:sp>
      <p:cxnSp>
        <p:nvCxnSpPr>
          <p:cNvPr id="13" name="Straight Connector 12">
            <a:extLst>
              <a:ext uri="{FF2B5EF4-FFF2-40B4-BE49-F238E27FC236}">
                <a16:creationId xmlns:a16="http://schemas.microsoft.com/office/drawing/2014/main" id="{F8755F17-9300-5B4E-9FB7-AA7507610099}"/>
              </a:ext>
            </a:extLst>
          </p:cNvPr>
          <p:cNvCxnSpPr>
            <a:cxnSpLocks/>
          </p:cNvCxnSpPr>
          <p:nvPr userDrawn="1"/>
        </p:nvCxnSpPr>
        <p:spPr>
          <a:xfrm>
            <a:off x="0" y="4507299"/>
            <a:ext cx="9144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3872915"/>
      </p:ext>
    </p:extLst>
  </p:cSld>
  <p:clrMap bg1="lt1" tx1="dk1" bg2="lt2" tx2="dk2" accent1="accent1" accent2="accent2" accent3="accent3" accent4="accent4" accent5="accent5" accent6="accent6" hlink="hlink" folHlink="folHlink"/>
  <p:sldLayoutIdLst>
    <p:sldLayoutId id="2147483685" r:id="rId1"/>
    <p:sldLayoutId id="2147483689" r:id="rId2"/>
    <p:sldLayoutId id="2147483688" r:id="rId3"/>
    <p:sldLayoutId id="2147483704" r:id="rId4"/>
    <p:sldLayoutId id="2147483705" r:id="rId5"/>
    <p:sldLayoutId id="2147483706" r:id="rId6"/>
    <p:sldLayoutId id="2147483707" r:id="rId7"/>
    <p:sldLayoutId id="2147483708" r:id="rId8"/>
    <p:sldLayoutId id="2147483709" r:id="rId9"/>
    <p:sldLayoutId id="2147483710" r:id="rId10"/>
  </p:sldLayoutIdLst>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par>
                                <p:cTn id="8" presetID="9"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dissolve">
                                      <p:cBhvr>
                                        <p:cTn id="10" dur="500"/>
                                        <p:tgtEl>
                                          <p:spTgt spid="6"/>
                                        </p:tgtEl>
                                      </p:cBhvr>
                                    </p:animEffect>
                                  </p:childTnLst>
                                </p:cTn>
                              </p:par>
                            </p:childTnLst>
                          </p:cTn>
                        </p:par>
                      </p:childTnLst>
                    </p:cTn>
                  </p:par>
                </p:childTnLst>
              </p:cTn>
              <p:nextCondLst>
                <p:cond evt="onClick" delay="0">
                  <p:tgtEl>
                    <p:spTgt spid="7"/>
                  </p:tgtEl>
                </p:cond>
              </p:nextCondLst>
            </p:seq>
            <p:seq concurrent="1" nextAc="seek">
              <p:cTn id="11" restart="whenNotActive" fill="hold" evtFilter="cancelBubble" nodeType="interactiveSeq">
                <p:stCondLst>
                  <p:cond evt="onClick" delay="0">
                    <p:tgtEl>
                      <p:spTgt spid="8"/>
                    </p:tgtEl>
                  </p:cond>
                </p:stCondLst>
                <p:endSync evt="end" delay="0">
                  <p:rtn val="all"/>
                </p:endSync>
                <p:childTnLst>
                  <p:par>
                    <p:cTn id="12" fill="hold">
                      <p:stCondLst>
                        <p:cond delay="0"/>
                      </p:stCondLst>
                      <p:childTnLst>
                        <p:par>
                          <p:cTn id="13" fill="hold">
                            <p:stCondLst>
                              <p:cond delay="0"/>
                            </p:stCondLst>
                            <p:childTnLst>
                              <p:par>
                                <p:cTn id="14" presetID="9" presetClass="exit" presetSubtype="0" fill="hold" grpId="1" nodeType="withEffect">
                                  <p:stCondLst>
                                    <p:cond delay="0"/>
                                  </p:stCondLst>
                                  <p:childTnLst>
                                    <p:animEffect transition="out" filter="dissolve">
                                      <p:cBhvr>
                                        <p:cTn id="15" dur="500"/>
                                        <p:tgtEl>
                                          <p:spTgt spid="8"/>
                                        </p:tgtEl>
                                      </p:cBhvr>
                                    </p:animEffect>
                                    <p:set>
                                      <p:cBhvr>
                                        <p:cTn id="16" dur="1" fill="hold">
                                          <p:stCondLst>
                                            <p:cond delay="499"/>
                                          </p:stCondLst>
                                        </p:cTn>
                                        <p:tgtEl>
                                          <p:spTgt spid="8"/>
                                        </p:tgtEl>
                                        <p:attrNameLst>
                                          <p:attrName>style.visibility</p:attrName>
                                        </p:attrNameLst>
                                      </p:cBhvr>
                                      <p:to>
                                        <p:strVal val="hidden"/>
                                      </p:to>
                                    </p:set>
                                  </p:childTnLst>
                                </p:cTn>
                              </p:par>
                              <p:par>
                                <p:cTn id="17" presetID="9" presetClass="exit" presetSubtype="0" fill="hold" grpId="1" nodeType="withEffect">
                                  <p:stCondLst>
                                    <p:cond delay="0"/>
                                  </p:stCondLst>
                                  <p:childTnLst>
                                    <p:animEffect transition="out" filter="dissolve">
                                      <p:cBhvr>
                                        <p:cTn id="18" dur="500"/>
                                        <p:tgtEl>
                                          <p:spTgt spid="6"/>
                                        </p:tgtEl>
                                      </p:cBhvr>
                                    </p:animEffect>
                                    <p:set>
                                      <p:cBhvr>
                                        <p:cTn id="19" dur="1" fill="hold">
                                          <p:stCondLst>
                                            <p:cond delay="499"/>
                                          </p:stCondLst>
                                        </p:cTn>
                                        <p:tgtEl>
                                          <p:spTgt spid="6"/>
                                        </p:tgtEl>
                                        <p:attrNameLst>
                                          <p:attrName>style.visibility</p:attrName>
                                        </p:attrNameLst>
                                      </p:cBhvr>
                                      <p:to>
                                        <p:strVal val="hidden"/>
                                      </p:to>
                                    </p:set>
                                  </p:childTnLst>
                                </p:cTn>
                              </p:par>
                            </p:childTnLst>
                          </p:cTn>
                        </p:par>
                      </p:childTnLst>
                    </p:cTn>
                  </p:par>
                </p:childTnLst>
              </p:cTn>
              <p:nextCondLst>
                <p:cond evt="onClick" delay="0">
                  <p:tgtEl>
                    <p:spTgt spid="8"/>
                  </p:tgtEl>
                </p:cond>
              </p:nextCondLst>
            </p:seq>
          </p:childTnLst>
        </p:cTn>
      </p:par>
    </p:tnLst>
    <p:bldLst>
      <p:bldP spid="6" grpId="0" animBg="1"/>
      <p:bldP spid="6" grpId="1" animBg="1"/>
      <p:bldP spid="6" grpId="2" animBg="1"/>
      <p:bldP spid="6" grpId="3" animBg="1"/>
      <p:bldP spid="6" grpId="4" animBg="1"/>
      <p:bldP spid="6" grpId="5" animBg="1"/>
      <p:bldP spid="6" grpId="6" animBg="1"/>
      <p:bldP spid="6" grpId="7" animBg="1"/>
      <p:bldP spid="6" grpId="8" animBg="1"/>
      <p:bldP spid="6" grpId="9" animBg="1"/>
      <p:bldP spid="6" grpId="10" animBg="1"/>
      <p:bldP spid="6" grpId="11" animBg="1"/>
      <p:bldP spid="6" grpId="12" animBg="1"/>
      <p:bldP spid="6" grpId="13" animBg="1"/>
      <p:bldP spid="6" grpId="14" animBg="1"/>
      <p:bldP spid="6" grpId="15" animBg="1"/>
      <p:bldP spid="6" grpId="16" animBg="1"/>
      <p:bldP spid="6" grpId="17" animBg="1"/>
      <p:bldP spid="6" grpId="18" animBg="1"/>
      <p:bldP spid="6" grpId="19" animBg="1"/>
      <p:bldP spid="6" grpId="20" animBg="1"/>
      <p:bldP spid="6" grpId="21" animBg="1"/>
      <p:bldP spid="8" grpId="0" animBg="1"/>
      <p:bldP spid="8" grpId="1" animBg="1"/>
      <p:bldP spid="8" grpId="2" animBg="1"/>
      <p:bldP spid="8" grpId="3" animBg="1"/>
      <p:bldP spid="8" grpId="4" animBg="1"/>
      <p:bldP spid="8" grpId="5" animBg="1"/>
      <p:bldP spid="8" grpId="6" animBg="1"/>
      <p:bldP spid="8" grpId="7" animBg="1"/>
      <p:bldP spid="8" grpId="8" animBg="1"/>
      <p:bldP spid="8" grpId="9" animBg="1"/>
      <p:bldP spid="8" grpId="10" animBg="1"/>
      <p:bldP spid="8" grpId="11" animBg="1"/>
      <p:bldP spid="8" grpId="12" animBg="1"/>
      <p:bldP spid="8" grpId="13" animBg="1"/>
      <p:bldP spid="8" grpId="14" animBg="1"/>
      <p:bldP spid="8" grpId="15" animBg="1"/>
      <p:bldP spid="8" grpId="16" animBg="1"/>
      <p:bldP spid="8" grpId="17" animBg="1"/>
      <p:bldP spid="8" grpId="18" animBg="1"/>
      <p:bldP spid="8" grpId="19" animBg="1"/>
      <p:bldP spid="8" grpId="20" animBg="1"/>
      <p:bldP spid="8" grpId="21" animBg="1"/>
    </p:bldLst>
  </p:timing>
  <p:txStyles>
    <p:titleStyle>
      <a:lvl1pPr algn="l" defTabSz="685783"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46" indent="-171446" algn="l" defTabSz="685783" rtl="0" eaLnBrk="1" latinLnBrk="0" hangingPunct="1">
        <a:lnSpc>
          <a:spcPct val="90000"/>
        </a:lnSpc>
        <a:spcBef>
          <a:spcPts val="751"/>
        </a:spcBef>
        <a:buFont typeface="Arial" panose="020B0604020202020204" pitchFamily="34" charset="0"/>
        <a:buChar char="•"/>
        <a:defRPr sz="2100" kern="1200">
          <a:solidFill>
            <a:schemeClr val="tx1"/>
          </a:solidFill>
          <a:latin typeface="+mn-lt"/>
          <a:ea typeface="+mn-ea"/>
          <a:cs typeface="+mn-cs"/>
        </a:defRPr>
      </a:lvl1pPr>
      <a:lvl2pPr marL="514338" indent="-171446" algn="l" defTabSz="685783"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29" indent="-171446" algn="l" defTabSz="685783"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21"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4pPr>
      <a:lvl5pPr marL="1543012"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5pPr>
      <a:lvl6pPr marL="1885904"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8pPr>
      <a:lvl9pPr marL="2914578"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9pPr>
    </p:bodyStyle>
    <p:otherStyle>
      <a:defPPr>
        <a:defRPr lang="en-US"/>
      </a:defPPr>
      <a:lvl1pPr marL="0" algn="l" defTabSz="685783" rtl="0" eaLnBrk="1" latinLnBrk="0" hangingPunct="1">
        <a:defRPr sz="1351" kern="1200">
          <a:solidFill>
            <a:schemeClr val="tx1"/>
          </a:solidFill>
          <a:latin typeface="+mn-lt"/>
          <a:ea typeface="+mn-ea"/>
          <a:cs typeface="+mn-cs"/>
        </a:defRPr>
      </a:lvl1pPr>
      <a:lvl2pPr marL="342891" algn="l" defTabSz="685783" rtl="0" eaLnBrk="1" latinLnBrk="0" hangingPunct="1">
        <a:defRPr sz="1351" kern="1200">
          <a:solidFill>
            <a:schemeClr val="tx1"/>
          </a:solidFill>
          <a:latin typeface="+mn-lt"/>
          <a:ea typeface="+mn-ea"/>
          <a:cs typeface="+mn-cs"/>
        </a:defRPr>
      </a:lvl2pPr>
      <a:lvl3pPr marL="685783" algn="l" defTabSz="685783" rtl="0" eaLnBrk="1" latinLnBrk="0" hangingPunct="1">
        <a:defRPr sz="1351" kern="1200">
          <a:solidFill>
            <a:schemeClr val="tx1"/>
          </a:solidFill>
          <a:latin typeface="+mn-lt"/>
          <a:ea typeface="+mn-ea"/>
          <a:cs typeface="+mn-cs"/>
        </a:defRPr>
      </a:lvl3pPr>
      <a:lvl4pPr marL="1028674" algn="l" defTabSz="685783" rtl="0" eaLnBrk="1" latinLnBrk="0" hangingPunct="1">
        <a:defRPr sz="1351" kern="1200">
          <a:solidFill>
            <a:schemeClr val="tx1"/>
          </a:solidFill>
          <a:latin typeface="+mn-lt"/>
          <a:ea typeface="+mn-ea"/>
          <a:cs typeface="+mn-cs"/>
        </a:defRPr>
      </a:lvl4pPr>
      <a:lvl5pPr marL="1371566" algn="l" defTabSz="685783" rtl="0" eaLnBrk="1" latinLnBrk="0" hangingPunct="1">
        <a:defRPr sz="1351" kern="1200">
          <a:solidFill>
            <a:schemeClr val="tx1"/>
          </a:solidFill>
          <a:latin typeface="+mn-lt"/>
          <a:ea typeface="+mn-ea"/>
          <a:cs typeface="+mn-cs"/>
        </a:defRPr>
      </a:lvl5pPr>
      <a:lvl6pPr marL="1714457" algn="l" defTabSz="685783" rtl="0" eaLnBrk="1" latinLnBrk="0" hangingPunct="1">
        <a:defRPr sz="1351" kern="1200">
          <a:solidFill>
            <a:schemeClr val="tx1"/>
          </a:solidFill>
          <a:latin typeface="+mn-lt"/>
          <a:ea typeface="+mn-ea"/>
          <a:cs typeface="+mn-cs"/>
        </a:defRPr>
      </a:lvl6pPr>
      <a:lvl7pPr marL="2057349" algn="l" defTabSz="685783" rtl="0" eaLnBrk="1" latinLnBrk="0" hangingPunct="1">
        <a:defRPr sz="1351" kern="1200">
          <a:solidFill>
            <a:schemeClr val="tx1"/>
          </a:solidFill>
          <a:latin typeface="+mn-lt"/>
          <a:ea typeface="+mn-ea"/>
          <a:cs typeface="+mn-cs"/>
        </a:defRPr>
      </a:lvl7pPr>
      <a:lvl8pPr marL="2400240" algn="l" defTabSz="685783" rtl="0" eaLnBrk="1" latinLnBrk="0" hangingPunct="1">
        <a:defRPr sz="1351" kern="1200">
          <a:solidFill>
            <a:schemeClr val="tx1"/>
          </a:solidFill>
          <a:latin typeface="+mn-lt"/>
          <a:ea typeface="+mn-ea"/>
          <a:cs typeface="+mn-cs"/>
        </a:defRPr>
      </a:lvl8pPr>
      <a:lvl9pPr marL="2743131" algn="l" defTabSz="685783" rtl="0" eaLnBrk="1" latinLnBrk="0" hangingPunct="1">
        <a:defRPr sz="1351"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4D902A9-0548-4380-B35E-0368C2C03FB6}"/>
              </a:ext>
            </a:extLst>
          </p:cNvPr>
          <p:cNvSpPr>
            <a:spLocks noGrp="1"/>
          </p:cNvSpPr>
          <p:nvPr>
            <p:ph type="title"/>
          </p:nvPr>
        </p:nvSpPr>
        <p:spPr>
          <a:xfrm>
            <a:off x="628650" y="274638"/>
            <a:ext cx="7886700" cy="993775"/>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a:extLst>
              <a:ext uri="{FF2B5EF4-FFF2-40B4-BE49-F238E27FC236}">
                <a16:creationId xmlns:a16="http://schemas.microsoft.com/office/drawing/2014/main" id="{423BD71B-6751-47E4-B673-5B91CE7BC3BB}"/>
              </a:ext>
            </a:extLst>
          </p:cNvPr>
          <p:cNvSpPr>
            <a:spLocks noGrp="1"/>
          </p:cNvSpPr>
          <p:nvPr>
            <p:ph type="body" idx="1"/>
          </p:nvPr>
        </p:nvSpPr>
        <p:spPr>
          <a:xfrm>
            <a:off x="628650" y="1370013"/>
            <a:ext cx="7886700" cy="326231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9AB27BF5-0E34-440A-B37D-A033C1C2BF22}"/>
              </a:ext>
            </a:extLst>
          </p:cNvPr>
          <p:cNvSpPr>
            <a:spLocks noGrp="1"/>
          </p:cNvSpPr>
          <p:nvPr>
            <p:ph type="dt" sz="half" idx="2"/>
          </p:nvPr>
        </p:nvSpPr>
        <p:spPr>
          <a:xfrm>
            <a:off x="628650" y="4767263"/>
            <a:ext cx="20574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FE80DDA5-A6EA-4DB4-A93A-0959DC45225A}" type="datetimeFigureOut">
              <a:rPr lang="en-AU" smtClean="0"/>
              <a:t>28/06/2020</a:t>
            </a:fld>
            <a:endParaRPr lang="en-AU"/>
          </a:p>
        </p:txBody>
      </p:sp>
      <p:sp>
        <p:nvSpPr>
          <p:cNvPr id="5" name="Footer Placeholder 4">
            <a:extLst>
              <a:ext uri="{FF2B5EF4-FFF2-40B4-BE49-F238E27FC236}">
                <a16:creationId xmlns:a16="http://schemas.microsoft.com/office/drawing/2014/main" id="{2FBB3293-CF1D-47EC-97CB-59300048A35D}"/>
              </a:ext>
            </a:extLst>
          </p:cNvPr>
          <p:cNvSpPr>
            <a:spLocks noGrp="1"/>
          </p:cNvSpPr>
          <p:nvPr>
            <p:ph type="ftr" sz="quarter" idx="3"/>
          </p:nvPr>
        </p:nvSpPr>
        <p:spPr>
          <a:xfrm>
            <a:off x="3028950" y="4767263"/>
            <a:ext cx="3086100" cy="274637"/>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p>
        </p:txBody>
      </p:sp>
      <p:sp>
        <p:nvSpPr>
          <p:cNvPr id="6" name="Slide Number Placeholder 5">
            <a:extLst>
              <a:ext uri="{FF2B5EF4-FFF2-40B4-BE49-F238E27FC236}">
                <a16:creationId xmlns:a16="http://schemas.microsoft.com/office/drawing/2014/main" id="{5B008F09-6A5F-4E8B-9A1C-DD5E5183B2BB}"/>
              </a:ext>
            </a:extLst>
          </p:cNvPr>
          <p:cNvSpPr>
            <a:spLocks noGrp="1"/>
          </p:cNvSpPr>
          <p:nvPr>
            <p:ph type="sldNum" sz="quarter" idx="4"/>
          </p:nvPr>
        </p:nvSpPr>
        <p:spPr>
          <a:xfrm>
            <a:off x="6457950" y="4767263"/>
            <a:ext cx="2057400"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5A3276D4-2568-45A6-9DC5-3B2BF576E073}" type="slidenum">
              <a:rPr lang="en-AU" smtClean="0"/>
              <a:t>‹#›</a:t>
            </a:fld>
            <a:endParaRPr lang="en-AU"/>
          </a:p>
        </p:txBody>
      </p:sp>
    </p:spTree>
    <p:extLst>
      <p:ext uri="{BB962C8B-B14F-4D97-AF65-F5344CB8AC3E}">
        <p14:creationId xmlns:p14="http://schemas.microsoft.com/office/powerpoint/2010/main" val="2977681025"/>
      </p:ext>
    </p:extLst>
  </p:cSld>
  <p:clrMap bg1="lt1" tx1="dk1" bg2="lt2" tx2="dk2" accent1="accent1" accent2="accent2" accent3="accent3" accent4="accent4" accent5="accent5" accent6="accent6" hlink="hlink" folHlink="folHlink"/>
  <p:sldLayoutIdLst>
    <p:sldLayoutId id="214748370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4.xml"/><Relationship Id="rId5" Type="http://schemas.openxmlformats.org/officeDocument/2006/relationships/image" Target="../media/image6.jpeg"/><Relationship Id="rId4" Type="http://schemas.openxmlformats.org/officeDocument/2006/relationships/image" Target="../media/image5.jpeg"/></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5.png"/><Relationship Id="rId4" Type="http://schemas.openxmlformats.org/officeDocument/2006/relationships/image" Target="../media/image40.png"/></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70.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8.xml"/><Relationship Id="rId1" Type="http://schemas.openxmlformats.org/officeDocument/2006/relationships/slideLayout" Target="../slideLayouts/slideLayout3.xml"/><Relationship Id="rId5" Type="http://schemas.openxmlformats.org/officeDocument/2006/relationships/image" Target="../media/image100.png"/><Relationship Id="rId4" Type="http://schemas.openxmlformats.org/officeDocument/2006/relationships/image" Target="../media/image9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0.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10.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10.xml"/><Relationship Id="rId5" Type="http://schemas.openxmlformats.org/officeDocument/2006/relationships/image" Target="../media/image14.emf"/><Relationship Id="rId4" Type="http://schemas.openxmlformats.org/officeDocument/2006/relationships/image" Target="../media/image13.emf"/></Relationships>
</file>

<file path=ppt/slides/_rels/slide9.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8.xml"/><Relationship Id="rId1" Type="http://schemas.openxmlformats.org/officeDocument/2006/relationships/slideLayout" Target="../slideLayouts/slideLayout10.xml"/><Relationship Id="rId4" Type="http://schemas.openxmlformats.org/officeDocument/2006/relationships/image" Target="../media/image16.emf"/></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alphaModFix amt="38000"/>
            <a:lum/>
          </a:blip>
          <a:srcRect/>
          <a:stretch>
            <a:fillRect t="-6000" b="-6000"/>
          </a:stretch>
        </a:blipFill>
        <a:effectLst/>
      </p:bgPr>
    </p:bg>
    <p:spTree>
      <p:nvGrpSpPr>
        <p:cNvPr id="1" name="Shape 72"/>
        <p:cNvGrpSpPr/>
        <p:nvPr/>
      </p:nvGrpSpPr>
      <p:grpSpPr>
        <a:xfrm>
          <a:off x="0" y="0"/>
          <a:ext cx="0" cy="0"/>
          <a:chOff x="0" y="0"/>
          <a:chExt cx="0" cy="0"/>
        </a:xfrm>
      </p:grpSpPr>
      <p:sp>
        <p:nvSpPr>
          <p:cNvPr id="73" name="Google Shape;73;p13"/>
          <p:cNvSpPr txBox="1">
            <a:spLocks noGrp="1"/>
          </p:cNvSpPr>
          <p:nvPr>
            <p:ph type="ctrTitle"/>
          </p:nvPr>
        </p:nvSpPr>
        <p:spPr>
          <a:xfrm>
            <a:off x="259237" y="1161015"/>
            <a:ext cx="8720375" cy="2052600"/>
          </a:xfrm>
          <a:prstGeom prst="rect">
            <a:avLst/>
          </a:prstGeom>
        </p:spPr>
        <p:txBody>
          <a:bodyPr spcFirstLastPara="1" wrap="square" lIns="91425" tIns="91425" rIns="91425" bIns="91425" anchor="b" anchorCtr="0">
            <a:noAutofit/>
          </a:bodyPr>
          <a:lstStyle/>
          <a:p>
            <a:pPr lvl="0"/>
            <a:r>
              <a:rPr lang="en-US" sz="4800" dirty="0"/>
              <a:t>Distance vs. Time Graphs</a:t>
            </a:r>
            <a:endParaRPr sz="4800" dirty="0"/>
          </a:p>
        </p:txBody>
      </p:sp>
      <p:sp>
        <p:nvSpPr>
          <p:cNvPr id="74" name="Google Shape;74;p13"/>
          <p:cNvSpPr txBox="1">
            <a:spLocks noGrp="1"/>
          </p:cNvSpPr>
          <p:nvPr>
            <p:ph type="subTitle" idx="1"/>
          </p:nvPr>
        </p:nvSpPr>
        <p:spPr>
          <a:xfrm>
            <a:off x="157587" y="3388930"/>
            <a:ext cx="8520600" cy="792600"/>
          </a:xfrm>
          <a:prstGeom prst="rect">
            <a:avLst/>
          </a:prstGeom>
        </p:spPr>
        <p:txBody>
          <a:bodyPr spcFirstLastPara="1" wrap="square" lIns="91425" tIns="91425" rIns="91425" bIns="91425" anchor="t" anchorCtr="0">
            <a:noAutofit/>
          </a:bodyPr>
          <a:lstStyle/>
          <a:p>
            <a:pPr marL="0" lvl="0" indent="0"/>
            <a:r>
              <a:rPr lang="en-US" dirty="0"/>
              <a:t>We will interpret and draw distance-time graphs in context</a:t>
            </a:r>
            <a:endParaRPr dirty="0"/>
          </a:p>
        </p:txBody>
      </p:sp>
      <p:pic>
        <p:nvPicPr>
          <p:cNvPr id="1026" name="Picture 2" descr="Willetton Uniforms">
            <a:extLst>
              <a:ext uri="{FF2B5EF4-FFF2-40B4-BE49-F238E27FC236}">
                <a16:creationId xmlns:a16="http://schemas.microsoft.com/office/drawing/2014/main" id="{54DDBCCE-36DE-4ECC-A980-72D0C96CE92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24995" y="3924495"/>
            <a:ext cx="1219005" cy="1219005"/>
          </a:xfrm>
          <a:prstGeom prst="rect">
            <a:avLst/>
          </a:prstGeom>
          <a:blipFill dpi="0" rotWithShape="1">
            <a:blip r:embed="rId5">
              <a:alphaModFix amt="48000"/>
            </a:blip>
            <a:srcRect/>
            <a:tile tx="0" ty="0" sx="100000" sy="100000" flip="none" algn="tl"/>
          </a:blipFill>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7"/>
          <p:cNvSpPr txBox="1">
            <a:spLocks noGrp="1"/>
          </p:cNvSpPr>
          <p:nvPr>
            <p:ph type="body" idx="1"/>
          </p:nvPr>
        </p:nvSpPr>
        <p:spPr>
          <a:xfrm>
            <a:off x="497974" y="2830876"/>
            <a:ext cx="6195475" cy="2073899"/>
          </a:xfrm>
          <a:prstGeom prst="rect">
            <a:avLst/>
          </a:prstGeom>
        </p:spPr>
        <p:txBody>
          <a:bodyPr spcFirstLastPara="1" wrap="square" lIns="91425" tIns="91425" rIns="91425" bIns="91425" anchor="ctr" anchorCtr="0">
            <a:noAutofit/>
          </a:bodyPr>
          <a:lstStyle/>
          <a:p>
            <a:pPr marL="0" lvl="0" indent="0" algn="l" rtl="0">
              <a:spcBef>
                <a:spcPts val="0"/>
              </a:spcBef>
              <a:spcAft>
                <a:spcPts val="1600"/>
              </a:spcAft>
              <a:buNone/>
            </a:pPr>
            <a:r>
              <a:rPr lang="en-US" sz="2000" dirty="0">
                <a:solidFill>
                  <a:srgbClr val="00B050"/>
                </a:solidFill>
              </a:rPr>
              <a:t>We will be able to interpret information from distance-time graphs</a:t>
            </a:r>
          </a:p>
          <a:p>
            <a:pPr marL="0" lvl="0" indent="0" algn="l" rtl="0">
              <a:spcBef>
                <a:spcPts val="0"/>
              </a:spcBef>
              <a:spcAft>
                <a:spcPts val="1600"/>
              </a:spcAft>
              <a:buNone/>
            </a:pPr>
            <a:r>
              <a:rPr lang="en-US" sz="2000" dirty="0">
                <a:solidFill>
                  <a:schemeClr val="accent1">
                    <a:lumMod val="75000"/>
                  </a:schemeClr>
                </a:solidFill>
              </a:rPr>
              <a:t>We will be able to identify the scale used on distance-time graphs</a:t>
            </a:r>
          </a:p>
          <a:p>
            <a:pPr marL="0" lvl="0" indent="0" algn="l" rtl="0">
              <a:spcBef>
                <a:spcPts val="0"/>
              </a:spcBef>
              <a:spcAft>
                <a:spcPts val="1600"/>
              </a:spcAft>
              <a:buNone/>
            </a:pPr>
            <a:r>
              <a:rPr lang="en-US" sz="2000" dirty="0">
                <a:solidFill>
                  <a:srgbClr val="C00000"/>
                </a:solidFill>
              </a:rPr>
              <a:t>We will be able to plot information onto a distance-time graph</a:t>
            </a:r>
          </a:p>
        </p:txBody>
      </p:sp>
      <p:sp>
        <p:nvSpPr>
          <p:cNvPr id="104" name="Google Shape;104;p17"/>
          <p:cNvSpPr txBox="1">
            <a:spLocks noGrp="1"/>
          </p:cNvSpPr>
          <p:nvPr>
            <p:ph type="title"/>
          </p:nvPr>
        </p:nvSpPr>
        <p:spPr>
          <a:xfrm>
            <a:off x="532075" y="477525"/>
            <a:ext cx="5519404" cy="1835100"/>
          </a:xfrm>
          <a:prstGeom prst="rect">
            <a:avLst/>
          </a:prstGeom>
        </p:spPr>
        <p:txBody>
          <a:bodyPr spcFirstLastPara="1" wrap="square" lIns="91425" tIns="91425" rIns="91425" bIns="91425" anchor="ctr" anchorCtr="0">
            <a:noAutofit/>
          </a:bodyPr>
          <a:lstStyle/>
          <a:p>
            <a:pPr marL="0" lvl="0" indent="0"/>
            <a:r>
              <a:rPr lang="en-US" sz="3600" dirty="0"/>
              <a:t>We will interpret and draw distance-time graphs in context</a:t>
            </a:r>
          </a:p>
        </p:txBody>
      </p:sp>
      <p:graphicFrame>
        <p:nvGraphicFramePr>
          <p:cNvPr id="105" name="Google Shape;105;p17"/>
          <p:cNvGraphicFramePr/>
          <p:nvPr/>
        </p:nvGraphicFramePr>
        <p:xfrm>
          <a:off x="6693450" y="4023650"/>
          <a:ext cx="2134475" cy="877315"/>
        </p:xfrm>
        <a:graphic>
          <a:graphicData uri="http://schemas.openxmlformats.org/drawingml/2006/table">
            <a:tbl>
              <a:tblPr>
                <a:noFill/>
              </a:tblPr>
              <a:tblGrid>
                <a:gridCol w="2134475">
                  <a:extLst>
                    <a:ext uri="{9D8B030D-6E8A-4147-A177-3AD203B41FA5}">
                      <a16:colId xmlns:a16="http://schemas.microsoft.com/office/drawing/2014/main" val="20000"/>
                    </a:ext>
                  </a:extLst>
                </a:gridCol>
              </a:tblGrid>
              <a:tr h="0">
                <a:tc>
                  <a:txBody>
                    <a:bodyPr/>
                    <a:lstStyle/>
                    <a:p>
                      <a:pPr marL="0" lvl="0" indent="0" algn="l" rtl="0">
                        <a:spcBef>
                          <a:spcPts val="0"/>
                        </a:spcBef>
                        <a:spcAft>
                          <a:spcPts val="0"/>
                        </a:spcAft>
                        <a:buNone/>
                      </a:pPr>
                      <a:r>
                        <a:rPr lang="en-GB" sz="1100" b="1">
                          <a:solidFill>
                            <a:srgbClr val="FFFFFF"/>
                          </a:solidFill>
                          <a:latin typeface="Century Gothic"/>
                          <a:ea typeface="Century Gothic"/>
                          <a:cs typeface="Century Gothic"/>
                          <a:sym typeface="Century Gothic"/>
                        </a:rPr>
                        <a:t>DECLARE THE OBJECTIVE</a:t>
                      </a:r>
                      <a:endParaRPr sz="1100" b="1">
                        <a:solidFill>
                          <a:srgbClr val="FFFFFF"/>
                        </a:solidFill>
                        <a:latin typeface="Century Gothic"/>
                        <a:ea typeface="Century Gothic"/>
                        <a:cs typeface="Century Gothic"/>
                        <a:sym typeface="Century Gothic"/>
                      </a:endParaRPr>
                    </a:p>
                  </a:txBody>
                  <a:tcPr marL="91425" marR="91425" marT="91425" marB="91425">
                    <a:lnL w="9525" cap="flat" cmpd="sng">
                      <a:solidFill>
                        <a:srgbClr val="FF9900"/>
                      </a:solidFill>
                      <a:prstDash val="solid"/>
                      <a:round/>
                      <a:headEnd type="none" w="sm" len="sm"/>
                      <a:tailEnd type="none" w="sm" len="sm"/>
                    </a:lnL>
                    <a:lnR w="9525" cap="flat" cmpd="sng">
                      <a:solidFill>
                        <a:srgbClr val="FF9900"/>
                      </a:solidFill>
                      <a:prstDash val="solid"/>
                      <a:round/>
                      <a:headEnd type="none" w="sm" len="sm"/>
                      <a:tailEnd type="none" w="sm" len="sm"/>
                    </a:lnR>
                    <a:lnT w="9525" cap="flat" cmpd="sng">
                      <a:solidFill>
                        <a:srgbClr val="FF9900"/>
                      </a:solidFill>
                      <a:prstDash val="solid"/>
                      <a:round/>
                      <a:headEnd type="none" w="sm" len="sm"/>
                      <a:tailEnd type="none" w="sm" len="sm"/>
                    </a:lnT>
                    <a:lnB w="9525" cap="flat" cmpd="sng">
                      <a:solidFill>
                        <a:srgbClr val="FF9900"/>
                      </a:solidFill>
                      <a:prstDash val="solid"/>
                      <a:round/>
                      <a:headEnd type="none" w="sm" len="sm"/>
                      <a:tailEnd type="none" w="sm" len="sm"/>
                    </a:lnB>
                    <a:solidFill>
                      <a:srgbClr val="FF9900"/>
                    </a:solidFill>
                  </a:tcPr>
                </a:tc>
                <a:extLst>
                  <a:ext uri="{0D108BD9-81ED-4DB2-BD59-A6C34878D82A}">
                    <a16:rowId xmlns:a16="http://schemas.microsoft.com/office/drawing/2014/main" val="10000"/>
                  </a:ext>
                </a:extLst>
              </a:tr>
              <a:tr h="526825">
                <a:tc>
                  <a:txBody>
                    <a:bodyPr/>
                    <a:lstStyle/>
                    <a:p>
                      <a:pPr marL="0" lvl="0" indent="0" algn="l" rtl="0">
                        <a:spcBef>
                          <a:spcPts val="0"/>
                        </a:spcBef>
                        <a:spcAft>
                          <a:spcPts val="0"/>
                        </a:spcAft>
                        <a:buNone/>
                      </a:pPr>
                      <a:r>
                        <a:rPr lang="en-GB" sz="1100">
                          <a:latin typeface="Century Gothic"/>
                          <a:ea typeface="Century Gothic"/>
                          <a:cs typeface="Century Gothic"/>
                          <a:sym typeface="Century Gothic"/>
                        </a:rPr>
                        <a:t>Read the learning objective to your partner.</a:t>
                      </a:r>
                      <a:endParaRPr sz="1100">
                        <a:latin typeface="Century Gothic"/>
                        <a:ea typeface="Century Gothic"/>
                        <a:cs typeface="Century Gothic"/>
                        <a:sym typeface="Century Gothic"/>
                      </a:endParaRPr>
                    </a:p>
                  </a:txBody>
                  <a:tcPr marL="91425" marR="91425" marT="91425" marB="91425">
                    <a:lnL w="9525" cap="flat" cmpd="sng">
                      <a:solidFill>
                        <a:srgbClr val="FF9900"/>
                      </a:solidFill>
                      <a:prstDash val="solid"/>
                      <a:round/>
                      <a:headEnd type="none" w="sm" len="sm"/>
                      <a:tailEnd type="none" w="sm" len="sm"/>
                    </a:lnL>
                    <a:lnR w="9525" cap="flat" cmpd="sng">
                      <a:solidFill>
                        <a:srgbClr val="FF9900"/>
                      </a:solidFill>
                      <a:prstDash val="solid"/>
                      <a:round/>
                      <a:headEnd type="none" w="sm" len="sm"/>
                      <a:tailEnd type="none" w="sm" len="sm"/>
                    </a:lnR>
                    <a:lnT w="9525" cap="flat" cmpd="sng">
                      <a:solidFill>
                        <a:srgbClr val="FF9900"/>
                      </a:solidFill>
                      <a:prstDash val="solid"/>
                      <a:round/>
                      <a:headEnd type="none" w="sm" len="sm"/>
                      <a:tailEnd type="none" w="sm" len="sm"/>
                    </a:lnT>
                    <a:lnB w="9525" cap="flat" cmpd="sng">
                      <a:solidFill>
                        <a:srgbClr val="FF9900"/>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graphicFrame>
        <p:nvGraphicFramePr>
          <p:cNvPr id="106" name="Google Shape;106;p17"/>
          <p:cNvGraphicFramePr/>
          <p:nvPr/>
        </p:nvGraphicFramePr>
        <p:xfrm>
          <a:off x="7603350" y="229425"/>
          <a:ext cx="1224575" cy="350490"/>
        </p:xfrm>
        <a:graphic>
          <a:graphicData uri="http://schemas.openxmlformats.org/drawingml/2006/table">
            <a:tbl>
              <a:tblPr>
                <a:noFill/>
              </a:tblPr>
              <a:tblGrid>
                <a:gridCol w="1224575">
                  <a:extLst>
                    <a:ext uri="{9D8B030D-6E8A-4147-A177-3AD203B41FA5}">
                      <a16:colId xmlns:a16="http://schemas.microsoft.com/office/drawing/2014/main" val="20000"/>
                    </a:ext>
                  </a:extLst>
                </a:gridCol>
              </a:tblGrid>
              <a:tr h="0">
                <a:tc>
                  <a:txBody>
                    <a:bodyPr/>
                    <a:lstStyle/>
                    <a:p>
                      <a:pPr marL="0" lvl="0" indent="0" algn="l" rtl="0">
                        <a:spcBef>
                          <a:spcPts val="0"/>
                        </a:spcBef>
                        <a:spcAft>
                          <a:spcPts val="0"/>
                        </a:spcAft>
                        <a:buNone/>
                      </a:pPr>
                      <a:r>
                        <a:rPr lang="en-GB" sz="1100" b="1">
                          <a:solidFill>
                            <a:srgbClr val="FFFFFF"/>
                          </a:solidFill>
                          <a:latin typeface="Century Gothic"/>
                          <a:ea typeface="Century Gothic"/>
                          <a:cs typeface="Century Gothic"/>
                          <a:sym typeface="Century Gothic"/>
                        </a:rPr>
                        <a:t>TRACK WITH ME</a:t>
                      </a:r>
                      <a:endParaRPr sz="1100" b="1">
                        <a:solidFill>
                          <a:srgbClr val="FFFFFF"/>
                        </a:solidFill>
                        <a:latin typeface="Century Gothic"/>
                        <a:ea typeface="Century Gothic"/>
                        <a:cs typeface="Century Gothic"/>
                        <a:sym typeface="Century Gothic"/>
                      </a:endParaRPr>
                    </a:p>
                  </a:txBody>
                  <a:tcPr marL="91425" marR="91425" marT="91425" marB="91425">
                    <a:lnL w="9525" cap="flat" cmpd="sng">
                      <a:solidFill>
                        <a:srgbClr val="0B5394"/>
                      </a:solidFill>
                      <a:prstDash val="solid"/>
                      <a:round/>
                      <a:headEnd type="none" w="sm" len="sm"/>
                      <a:tailEnd type="none" w="sm" len="sm"/>
                    </a:lnL>
                    <a:lnR w="9525" cap="flat" cmpd="sng">
                      <a:solidFill>
                        <a:srgbClr val="0B5394"/>
                      </a:solidFill>
                      <a:prstDash val="solid"/>
                      <a:round/>
                      <a:headEnd type="none" w="sm" len="sm"/>
                      <a:tailEnd type="none" w="sm" len="sm"/>
                    </a:lnR>
                    <a:lnT w="9525" cap="flat" cmpd="sng">
                      <a:solidFill>
                        <a:srgbClr val="0B5394"/>
                      </a:solidFill>
                      <a:prstDash val="solid"/>
                      <a:round/>
                      <a:headEnd type="none" w="sm" len="sm"/>
                      <a:tailEnd type="none" w="sm" len="sm"/>
                    </a:lnT>
                    <a:lnB w="9525" cap="flat" cmpd="sng">
                      <a:solidFill>
                        <a:srgbClr val="0B5394"/>
                      </a:solidFill>
                      <a:prstDash val="solid"/>
                      <a:round/>
                      <a:headEnd type="none" w="sm" len="sm"/>
                      <a:tailEnd type="none" w="sm" len="sm"/>
                    </a:lnB>
                    <a:solidFill>
                      <a:srgbClr val="0B5394"/>
                    </a:solidFill>
                  </a:tcPr>
                </a:tc>
                <a:extLst>
                  <a:ext uri="{0D108BD9-81ED-4DB2-BD59-A6C34878D82A}">
                    <a16:rowId xmlns:a16="http://schemas.microsoft.com/office/drawing/2014/main" val="10000"/>
                  </a:ext>
                </a:extLst>
              </a:tr>
            </a:tbl>
          </a:graphicData>
        </a:graphic>
      </p:graphicFrame>
      <p:graphicFrame>
        <p:nvGraphicFramePr>
          <p:cNvPr id="107" name="Google Shape;107;p17"/>
          <p:cNvGraphicFramePr/>
          <p:nvPr/>
        </p:nvGraphicFramePr>
        <p:xfrm>
          <a:off x="7603350" y="738925"/>
          <a:ext cx="1224575" cy="350490"/>
        </p:xfrm>
        <a:graphic>
          <a:graphicData uri="http://schemas.openxmlformats.org/drawingml/2006/table">
            <a:tbl>
              <a:tblPr>
                <a:noFill/>
              </a:tblPr>
              <a:tblGrid>
                <a:gridCol w="1224575">
                  <a:extLst>
                    <a:ext uri="{9D8B030D-6E8A-4147-A177-3AD203B41FA5}">
                      <a16:colId xmlns:a16="http://schemas.microsoft.com/office/drawing/2014/main" val="20000"/>
                    </a:ext>
                  </a:extLst>
                </a:gridCol>
              </a:tblGrid>
              <a:tr h="0">
                <a:tc>
                  <a:txBody>
                    <a:bodyPr/>
                    <a:lstStyle/>
                    <a:p>
                      <a:pPr marL="0" lvl="0" indent="0" algn="l" rtl="0">
                        <a:spcBef>
                          <a:spcPts val="0"/>
                        </a:spcBef>
                        <a:spcAft>
                          <a:spcPts val="0"/>
                        </a:spcAft>
                        <a:buNone/>
                      </a:pPr>
                      <a:r>
                        <a:rPr lang="en-GB" sz="1100" b="1">
                          <a:solidFill>
                            <a:srgbClr val="FFFFFF"/>
                          </a:solidFill>
                          <a:latin typeface="Century Gothic"/>
                          <a:ea typeface="Century Gothic"/>
                          <a:cs typeface="Century Gothic"/>
                          <a:sym typeface="Century Gothic"/>
                        </a:rPr>
                        <a:t>READ WITH ME</a:t>
                      </a:r>
                      <a:endParaRPr sz="1100" b="1">
                        <a:solidFill>
                          <a:srgbClr val="FFFFFF"/>
                        </a:solidFill>
                        <a:latin typeface="Century Gothic"/>
                        <a:ea typeface="Century Gothic"/>
                        <a:cs typeface="Century Gothic"/>
                        <a:sym typeface="Century Gothic"/>
                      </a:endParaRPr>
                    </a:p>
                  </a:txBody>
                  <a:tcPr marL="91425" marR="91425" marT="91425" marB="91425">
                    <a:lnL w="9525" cap="flat" cmpd="sng">
                      <a:solidFill>
                        <a:srgbClr val="0B5394"/>
                      </a:solidFill>
                      <a:prstDash val="solid"/>
                      <a:round/>
                      <a:headEnd type="none" w="sm" len="sm"/>
                      <a:tailEnd type="none" w="sm" len="sm"/>
                    </a:lnL>
                    <a:lnR w="9525" cap="flat" cmpd="sng">
                      <a:solidFill>
                        <a:srgbClr val="0B5394"/>
                      </a:solidFill>
                      <a:prstDash val="solid"/>
                      <a:round/>
                      <a:headEnd type="none" w="sm" len="sm"/>
                      <a:tailEnd type="none" w="sm" len="sm"/>
                    </a:lnR>
                    <a:lnT w="9525" cap="flat" cmpd="sng">
                      <a:solidFill>
                        <a:srgbClr val="0B5394"/>
                      </a:solidFill>
                      <a:prstDash val="solid"/>
                      <a:round/>
                      <a:headEnd type="none" w="sm" len="sm"/>
                      <a:tailEnd type="none" w="sm" len="sm"/>
                    </a:lnT>
                    <a:lnB w="9525" cap="flat" cmpd="sng">
                      <a:solidFill>
                        <a:srgbClr val="0B5394"/>
                      </a:solidFill>
                      <a:prstDash val="solid"/>
                      <a:round/>
                      <a:headEnd type="none" w="sm" len="sm"/>
                      <a:tailEnd type="none" w="sm" len="sm"/>
                    </a:lnB>
                    <a:solidFill>
                      <a:srgbClr val="0B5394"/>
                    </a:solidFill>
                  </a:tcPr>
                </a:tc>
                <a:extLst>
                  <a:ext uri="{0D108BD9-81ED-4DB2-BD59-A6C34878D82A}">
                    <a16:rowId xmlns:a16="http://schemas.microsoft.com/office/drawing/2014/main" val="10000"/>
                  </a:ext>
                </a:extLst>
              </a:tr>
            </a:tbl>
          </a:graphicData>
        </a:graphic>
      </p:graphicFrame>
      <p:pic>
        <p:nvPicPr>
          <p:cNvPr id="3" name="Picture 2" descr="A close up of a logo&#10;&#10;Description automatically generated">
            <a:extLst>
              <a:ext uri="{FF2B5EF4-FFF2-40B4-BE49-F238E27FC236}">
                <a16:creationId xmlns:a16="http://schemas.microsoft.com/office/drawing/2014/main" id="{1D59721B-29E8-4A4B-88E0-B9C14F4DCCD1}"/>
              </a:ext>
            </a:extLst>
          </p:cNvPr>
          <p:cNvPicPr>
            <a:picLocks noChangeAspect="1"/>
          </p:cNvPicPr>
          <p:nvPr/>
        </p:nvPicPr>
        <p:blipFill>
          <a:blip r:embed="rId3"/>
          <a:stretch>
            <a:fillRect/>
          </a:stretch>
        </p:blipFill>
        <p:spPr>
          <a:xfrm>
            <a:off x="5689387" y="4164142"/>
            <a:ext cx="819821" cy="807524"/>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4336A596-F120-8047-92E0-5BC0239427DA}"/>
              </a:ext>
            </a:extLst>
          </p:cNvPr>
          <p:cNvGrpSpPr/>
          <p:nvPr/>
        </p:nvGrpSpPr>
        <p:grpSpPr>
          <a:xfrm>
            <a:off x="87669" y="986173"/>
            <a:ext cx="8962291" cy="738664"/>
            <a:chOff x="90855" y="1068782"/>
            <a:chExt cx="8962291" cy="738664"/>
          </a:xfrm>
        </p:grpSpPr>
        <p:sp>
          <p:nvSpPr>
            <p:cNvPr id="2" name="Rectangle 1">
              <a:extLst>
                <a:ext uri="{FF2B5EF4-FFF2-40B4-BE49-F238E27FC236}">
                  <a16:creationId xmlns:a16="http://schemas.microsoft.com/office/drawing/2014/main" id="{7A4DB987-41DB-B14F-BB58-8C0C66AA2380}"/>
                </a:ext>
              </a:extLst>
            </p:cNvPr>
            <p:cNvSpPr/>
            <p:nvPr/>
          </p:nvSpPr>
          <p:spPr>
            <a:xfrm>
              <a:off x="3258017" y="1098779"/>
              <a:ext cx="5506110" cy="33066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Rectangle 46">
              <a:extLst>
                <a:ext uri="{FF2B5EF4-FFF2-40B4-BE49-F238E27FC236}">
                  <a16:creationId xmlns:a16="http://schemas.microsoft.com/office/drawing/2014/main" id="{94698620-ACC1-874A-81A6-143C9214BE22}"/>
                </a:ext>
              </a:extLst>
            </p:cNvPr>
            <p:cNvSpPr/>
            <p:nvPr/>
          </p:nvSpPr>
          <p:spPr>
            <a:xfrm>
              <a:off x="3285557" y="1454516"/>
              <a:ext cx="3140464" cy="33066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5" name="TextBox 134">
              <a:extLst>
                <a:ext uri="{FF2B5EF4-FFF2-40B4-BE49-F238E27FC236}">
                  <a16:creationId xmlns:a16="http://schemas.microsoft.com/office/drawing/2014/main" id="{27A2052A-023A-254B-892A-02019C7A819E}"/>
                </a:ext>
              </a:extLst>
            </p:cNvPr>
            <p:cNvSpPr txBox="1"/>
            <p:nvPr/>
          </p:nvSpPr>
          <p:spPr>
            <a:xfrm>
              <a:off x="90855" y="1068782"/>
              <a:ext cx="8962291" cy="738664"/>
            </a:xfrm>
            <a:prstGeom prst="rect">
              <a:avLst/>
            </a:prstGeom>
            <a:noFill/>
          </p:spPr>
          <p:txBody>
            <a:bodyPr wrap="square" lIns="36000" tIns="0" rIns="0" bIns="0" rtlCol="0">
              <a:spAutoFit/>
            </a:bodyPr>
            <a:lstStyle/>
            <a:p>
              <a:pPr algn="ctr">
                <a:defRPr/>
              </a:pPr>
              <a:r>
                <a:rPr lang="en-GB" altLang="en-US" sz="2400" dirty="0"/>
                <a:t>A distance-time graph  </a:t>
              </a:r>
              <a:r>
                <a:rPr lang="en-GB" altLang="en-US" sz="2400" b="1" dirty="0"/>
                <a:t>plots the distance an object travels against</a:t>
              </a:r>
              <a:br>
                <a:rPr lang="en-GB" altLang="en-US" sz="2400" b="1" dirty="0"/>
              </a:br>
              <a:r>
                <a:rPr lang="en-GB" altLang="en-US" sz="2400" dirty="0"/>
                <a:t>the  </a:t>
              </a:r>
              <a:r>
                <a:rPr lang="en-GB" altLang="en-US" sz="2400" b="1" dirty="0"/>
                <a:t>time it takes it to travel</a:t>
              </a:r>
              <a:r>
                <a:rPr lang="en-GB" altLang="en-US" sz="2400" dirty="0"/>
                <a:t>.</a:t>
              </a:r>
            </a:p>
          </p:txBody>
        </p:sp>
      </p:grpSp>
      <p:pic>
        <p:nvPicPr>
          <p:cNvPr id="4" name="Picture 3">
            <a:extLst>
              <a:ext uri="{FF2B5EF4-FFF2-40B4-BE49-F238E27FC236}">
                <a16:creationId xmlns:a16="http://schemas.microsoft.com/office/drawing/2014/main" id="{8213A446-6127-AC4E-B324-D1E7F094EFB9}"/>
              </a:ext>
            </a:extLst>
          </p:cNvPr>
          <p:cNvPicPr>
            <a:picLocks noChangeAspect="1"/>
          </p:cNvPicPr>
          <p:nvPr/>
        </p:nvPicPr>
        <p:blipFill>
          <a:blip r:embed="rId3"/>
          <a:stretch>
            <a:fillRect/>
          </a:stretch>
        </p:blipFill>
        <p:spPr>
          <a:xfrm rot="16200000">
            <a:off x="-411897" y="2192071"/>
            <a:ext cx="2862526" cy="1431255"/>
          </a:xfrm>
          <a:prstGeom prst="rect">
            <a:avLst/>
          </a:prstGeom>
        </p:spPr>
      </p:pic>
    </p:spTree>
    <p:extLst>
      <p:ext uri="{BB962C8B-B14F-4D97-AF65-F5344CB8AC3E}">
        <p14:creationId xmlns:p14="http://schemas.microsoft.com/office/powerpoint/2010/main" val="41914928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Rectangle 77">
            <a:extLst>
              <a:ext uri="{FF2B5EF4-FFF2-40B4-BE49-F238E27FC236}">
                <a16:creationId xmlns:a16="http://schemas.microsoft.com/office/drawing/2014/main" id="{DCD5944E-C958-294A-8B08-7E74A1E97F67}"/>
              </a:ext>
            </a:extLst>
          </p:cNvPr>
          <p:cNvSpPr/>
          <p:nvPr/>
        </p:nvSpPr>
        <p:spPr>
          <a:xfrm>
            <a:off x="5907415" y="3670764"/>
            <a:ext cx="301254" cy="27243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7" name="Rectangle 76">
            <a:extLst>
              <a:ext uri="{FF2B5EF4-FFF2-40B4-BE49-F238E27FC236}">
                <a16:creationId xmlns:a16="http://schemas.microsoft.com/office/drawing/2014/main" id="{9A3DBE68-972E-2441-84B4-5BF904EA267F}"/>
              </a:ext>
            </a:extLst>
          </p:cNvPr>
          <p:cNvSpPr/>
          <p:nvPr/>
        </p:nvSpPr>
        <p:spPr>
          <a:xfrm>
            <a:off x="5925343" y="3061165"/>
            <a:ext cx="301254" cy="27243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6" name="Rectangle 75">
            <a:extLst>
              <a:ext uri="{FF2B5EF4-FFF2-40B4-BE49-F238E27FC236}">
                <a16:creationId xmlns:a16="http://schemas.microsoft.com/office/drawing/2014/main" id="{A38312C4-21D0-4E45-ADC7-5E2BD7706864}"/>
              </a:ext>
            </a:extLst>
          </p:cNvPr>
          <p:cNvSpPr/>
          <p:nvPr/>
        </p:nvSpPr>
        <p:spPr>
          <a:xfrm>
            <a:off x="5925343" y="2445589"/>
            <a:ext cx="301254" cy="27243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0" name="Group 9">
            <a:extLst>
              <a:ext uri="{FF2B5EF4-FFF2-40B4-BE49-F238E27FC236}">
                <a16:creationId xmlns:a16="http://schemas.microsoft.com/office/drawing/2014/main" id="{C2CFCB41-4CA4-7440-9633-75323473BA24}"/>
              </a:ext>
            </a:extLst>
          </p:cNvPr>
          <p:cNvGrpSpPr/>
          <p:nvPr/>
        </p:nvGrpSpPr>
        <p:grpSpPr>
          <a:xfrm>
            <a:off x="94040" y="1724837"/>
            <a:ext cx="438732" cy="2674733"/>
            <a:chOff x="808602" y="1702576"/>
            <a:chExt cx="642347" cy="2733398"/>
          </a:xfrm>
        </p:grpSpPr>
        <p:sp>
          <p:nvSpPr>
            <p:cNvPr id="5" name="Rectangle 4">
              <a:extLst>
                <a:ext uri="{FF2B5EF4-FFF2-40B4-BE49-F238E27FC236}">
                  <a16:creationId xmlns:a16="http://schemas.microsoft.com/office/drawing/2014/main" id="{1037CA09-BEED-F34F-B93B-1CCD515BE987}"/>
                </a:ext>
              </a:extLst>
            </p:cNvPr>
            <p:cNvSpPr/>
            <p:nvPr/>
          </p:nvSpPr>
          <p:spPr>
            <a:xfrm>
              <a:off x="808602" y="1702576"/>
              <a:ext cx="642347" cy="2733398"/>
            </a:xfrm>
            <a:prstGeom prst="rect">
              <a:avLst/>
            </a:prstGeom>
            <a:solidFill>
              <a:schemeClr val="bg1">
                <a:lumMod val="50000"/>
              </a:schemeClr>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8" name="Straight Connector 7">
              <a:extLst>
                <a:ext uri="{FF2B5EF4-FFF2-40B4-BE49-F238E27FC236}">
                  <a16:creationId xmlns:a16="http://schemas.microsoft.com/office/drawing/2014/main" id="{2735C08B-ECFF-4E41-B61F-48D3309ED967}"/>
                </a:ext>
              </a:extLst>
            </p:cNvPr>
            <p:cNvCxnSpPr>
              <a:cxnSpLocks/>
            </p:cNvCxnSpPr>
            <p:nvPr/>
          </p:nvCxnSpPr>
          <p:spPr>
            <a:xfrm>
              <a:off x="1129776" y="1735759"/>
              <a:ext cx="0" cy="2667031"/>
            </a:xfrm>
            <a:prstGeom prst="line">
              <a:avLst/>
            </a:prstGeom>
            <a:ln w="12700" cap="rnd">
              <a:solidFill>
                <a:schemeClr val="bg1"/>
              </a:solidFill>
              <a:prstDash val="dash"/>
              <a:round/>
            </a:ln>
          </p:spPr>
          <p:style>
            <a:lnRef idx="1">
              <a:schemeClr val="accent1"/>
            </a:lnRef>
            <a:fillRef idx="0">
              <a:schemeClr val="accent1"/>
            </a:fillRef>
            <a:effectRef idx="0">
              <a:schemeClr val="accent1"/>
            </a:effectRef>
            <a:fontRef idx="minor">
              <a:schemeClr val="tx1"/>
            </a:fontRef>
          </p:style>
        </p:cxnSp>
      </p:grpSp>
      <p:grpSp>
        <p:nvGrpSpPr>
          <p:cNvPr id="3" name="Group 2">
            <a:extLst>
              <a:ext uri="{FF2B5EF4-FFF2-40B4-BE49-F238E27FC236}">
                <a16:creationId xmlns:a16="http://schemas.microsoft.com/office/drawing/2014/main" id="{4336A596-F120-8047-92E0-5BC0239427DA}"/>
              </a:ext>
            </a:extLst>
          </p:cNvPr>
          <p:cNvGrpSpPr/>
          <p:nvPr/>
        </p:nvGrpSpPr>
        <p:grpSpPr>
          <a:xfrm>
            <a:off x="87669" y="986173"/>
            <a:ext cx="8962291" cy="738664"/>
            <a:chOff x="90855" y="1068782"/>
            <a:chExt cx="8962291" cy="738664"/>
          </a:xfrm>
        </p:grpSpPr>
        <p:sp>
          <p:nvSpPr>
            <p:cNvPr id="2" name="Rectangle 1">
              <a:extLst>
                <a:ext uri="{FF2B5EF4-FFF2-40B4-BE49-F238E27FC236}">
                  <a16:creationId xmlns:a16="http://schemas.microsoft.com/office/drawing/2014/main" id="{7A4DB987-41DB-B14F-BB58-8C0C66AA2380}"/>
                </a:ext>
              </a:extLst>
            </p:cNvPr>
            <p:cNvSpPr/>
            <p:nvPr/>
          </p:nvSpPr>
          <p:spPr>
            <a:xfrm>
              <a:off x="3258017" y="1098779"/>
              <a:ext cx="5506110" cy="33066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Rectangle 46">
              <a:extLst>
                <a:ext uri="{FF2B5EF4-FFF2-40B4-BE49-F238E27FC236}">
                  <a16:creationId xmlns:a16="http://schemas.microsoft.com/office/drawing/2014/main" id="{94698620-ACC1-874A-81A6-143C9214BE22}"/>
                </a:ext>
              </a:extLst>
            </p:cNvPr>
            <p:cNvSpPr/>
            <p:nvPr/>
          </p:nvSpPr>
          <p:spPr>
            <a:xfrm>
              <a:off x="3285557" y="1454516"/>
              <a:ext cx="3140464" cy="33066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5" name="TextBox 134">
              <a:extLst>
                <a:ext uri="{FF2B5EF4-FFF2-40B4-BE49-F238E27FC236}">
                  <a16:creationId xmlns:a16="http://schemas.microsoft.com/office/drawing/2014/main" id="{27A2052A-023A-254B-892A-02019C7A819E}"/>
                </a:ext>
              </a:extLst>
            </p:cNvPr>
            <p:cNvSpPr txBox="1"/>
            <p:nvPr/>
          </p:nvSpPr>
          <p:spPr>
            <a:xfrm>
              <a:off x="90855" y="1068782"/>
              <a:ext cx="8962291" cy="738664"/>
            </a:xfrm>
            <a:prstGeom prst="rect">
              <a:avLst/>
            </a:prstGeom>
            <a:noFill/>
          </p:spPr>
          <p:txBody>
            <a:bodyPr wrap="square" lIns="36000" tIns="0" rIns="0" bIns="0" rtlCol="0">
              <a:spAutoFit/>
            </a:bodyPr>
            <a:lstStyle/>
            <a:p>
              <a:pPr algn="ctr">
                <a:defRPr/>
              </a:pPr>
              <a:r>
                <a:rPr lang="en-GB" altLang="en-US" sz="2400" dirty="0"/>
                <a:t>A distance-time graph  </a:t>
              </a:r>
              <a:r>
                <a:rPr lang="en-GB" altLang="en-US" sz="2400" b="1" dirty="0"/>
                <a:t>plots the distance an object travels against</a:t>
              </a:r>
              <a:br>
                <a:rPr lang="en-GB" altLang="en-US" sz="2400" b="1" dirty="0"/>
              </a:br>
              <a:r>
                <a:rPr lang="en-GB" altLang="en-US" sz="2400" dirty="0"/>
                <a:t>the  </a:t>
              </a:r>
              <a:r>
                <a:rPr lang="en-GB" altLang="en-US" sz="2400" b="1" dirty="0"/>
                <a:t>time it takes it to travel</a:t>
              </a:r>
              <a:r>
                <a:rPr lang="en-GB" altLang="en-US" sz="2400" dirty="0"/>
                <a:t>.</a:t>
              </a:r>
            </a:p>
          </p:txBody>
        </p:sp>
      </p:grpSp>
      <p:pic>
        <p:nvPicPr>
          <p:cNvPr id="4" name="Picture 3">
            <a:extLst>
              <a:ext uri="{FF2B5EF4-FFF2-40B4-BE49-F238E27FC236}">
                <a16:creationId xmlns:a16="http://schemas.microsoft.com/office/drawing/2014/main" id="{8213A446-6127-AC4E-B324-D1E7F094EFB9}"/>
              </a:ext>
            </a:extLst>
          </p:cNvPr>
          <p:cNvPicPr>
            <a:picLocks noChangeAspect="1"/>
          </p:cNvPicPr>
          <p:nvPr/>
        </p:nvPicPr>
        <p:blipFill>
          <a:blip r:embed="rId3"/>
          <a:stretch>
            <a:fillRect/>
          </a:stretch>
        </p:blipFill>
        <p:spPr>
          <a:xfrm rot="16200000">
            <a:off x="43157" y="4134650"/>
            <a:ext cx="319681" cy="159840"/>
          </a:xfrm>
          <a:prstGeom prst="rect">
            <a:avLst/>
          </a:prstGeom>
        </p:spPr>
      </p:pic>
      <p:graphicFrame>
        <p:nvGraphicFramePr>
          <p:cNvPr id="6" name="Table 5">
            <a:extLst>
              <a:ext uri="{FF2B5EF4-FFF2-40B4-BE49-F238E27FC236}">
                <a16:creationId xmlns:a16="http://schemas.microsoft.com/office/drawing/2014/main" id="{8E629866-F387-704D-B7DE-527424B5AFB6}"/>
              </a:ext>
            </a:extLst>
          </p:cNvPr>
          <p:cNvGraphicFramePr>
            <a:graphicFrameLocks noGrp="1"/>
          </p:cNvGraphicFramePr>
          <p:nvPr>
            <p:extLst>
              <p:ext uri="{D42A27DB-BD31-4B8C-83A1-F6EECF244321}">
                <p14:modId xmlns:p14="http://schemas.microsoft.com/office/powerpoint/2010/main" val="3442148460"/>
              </p:ext>
            </p:extLst>
          </p:nvPr>
        </p:nvGraphicFramePr>
        <p:xfrm>
          <a:off x="1227486" y="1851852"/>
          <a:ext cx="4580016" cy="2381951"/>
        </p:xfrm>
        <a:graphic>
          <a:graphicData uri="http://schemas.openxmlformats.org/drawingml/2006/table">
            <a:tbl>
              <a:tblPr firstRow="1" bandRow="1">
                <a:tableStyleId>{5C22544A-7EE6-4342-B048-85BDC9FD1C3A}</a:tableStyleId>
              </a:tblPr>
              <a:tblGrid>
                <a:gridCol w="381668">
                  <a:extLst>
                    <a:ext uri="{9D8B030D-6E8A-4147-A177-3AD203B41FA5}">
                      <a16:colId xmlns:a16="http://schemas.microsoft.com/office/drawing/2014/main" val="3421182426"/>
                    </a:ext>
                  </a:extLst>
                </a:gridCol>
                <a:gridCol w="381668">
                  <a:extLst>
                    <a:ext uri="{9D8B030D-6E8A-4147-A177-3AD203B41FA5}">
                      <a16:colId xmlns:a16="http://schemas.microsoft.com/office/drawing/2014/main" val="3036076137"/>
                    </a:ext>
                  </a:extLst>
                </a:gridCol>
                <a:gridCol w="381668">
                  <a:extLst>
                    <a:ext uri="{9D8B030D-6E8A-4147-A177-3AD203B41FA5}">
                      <a16:colId xmlns:a16="http://schemas.microsoft.com/office/drawing/2014/main" val="2042505113"/>
                    </a:ext>
                  </a:extLst>
                </a:gridCol>
                <a:gridCol w="381668">
                  <a:extLst>
                    <a:ext uri="{9D8B030D-6E8A-4147-A177-3AD203B41FA5}">
                      <a16:colId xmlns:a16="http://schemas.microsoft.com/office/drawing/2014/main" val="3832758630"/>
                    </a:ext>
                  </a:extLst>
                </a:gridCol>
                <a:gridCol w="381668">
                  <a:extLst>
                    <a:ext uri="{9D8B030D-6E8A-4147-A177-3AD203B41FA5}">
                      <a16:colId xmlns:a16="http://schemas.microsoft.com/office/drawing/2014/main" val="1574983318"/>
                    </a:ext>
                  </a:extLst>
                </a:gridCol>
                <a:gridCol w="381668">
                  <a:extLst>
                    <a:ext uri="{9D8B030D-6E8A-4147-A177-3AD203B41FA5}">
                      <a16:colId xmlns:a16="http://schemas.microsoft.com/office/drawing/2014/main" val="4158283698"/>
                    </a:ext>
                  </a:extLst>
                </a:gridCol>
                <a:gridCol w="381668">
                  <a:extLst>
                    <a:ext uri="{9D8B030D-6E8A-4147-A177-3AD203B41FA5}">
                      <a16:colId xmlns:a16="http://schemas.microsoft.com/office/drawing/2014/main" val="2421740572"/>
                    </a:ext>
                  </a:extLst>
                </a:gridCol>
                <a:gridCol w="381668">
                  <a:extLst>
                    <a:ext uri="{9D8B030D-6E8A-4147-A177-3AD203B41FA5}">
                      <a16:colId xmlns:a16="http://schemas.microsoft.com/office/drawing/2014/main" val="3544690168"/>
                    </a:ext>
                  </a:extLst>
                </a:gridCol>
                <a:gridCol w="381668">
                  <a:extLst>
                    <a:ext uri="{9D8B030D-6E8A-4147-A177-3AD203B41FA5}">
                      <a16:colId xmlns:a16="http://schemas.microsoft.com/office/drawing/2014/main" val="1179266206"/>
                    </a:ext>
                  </a:extLst>
                </a:gridCol>
                <a:gridCol w="381668">
                  <a:extLst>
                    <a:ext uri="{9D8B030D-6E8A-4147-A177-3AD203B41FA5}">
                      <a16:colId xmlns:a16="http://schemas.microsoft.com/office/drawing/2014/main" val="771099140"/>
                    </a:ext>
                  </a:extLst>
                </a:gridCol>
                <a:gridCol w="381668">
                  <a:extLst>
                    <a:ext uri="{9D8B030D-6E8A-4147-A177-3AD203B41FA5}">
                      <a16:colId xmlns:a16="http://schemas.microsoft.com/office/drawing/2014/main" val="929265344"/>
                    </a:ext>
                  </a:extLst>
                </a:gridCol>
                <a:gridCol w="381668">
                  <a:extLst>
                    <a:ext uri="{9D8B030D-6E8A-4147-A177-3AD203B41FA5}">
                      <a16:colId xmlns:a16="http://schemas.microsoft.com/office/drawing/2014/main" val="2811668218"/>
                    </a:ext>
                  </a:extLst>
                </a:gridCol>
              </a:tblGrid>
              <a:tr h="216541">
                <a:tc>
                  <a:txBody>
                    <a:bodyPr/>
                    <a:lstStyle/>
                    <a:p>
                      <a:endParaRPr lang="en-GB" sz="100" b="0" dirty="0">
                        <a:solidFill>
                          <a:schemeClr val="tx1"/>
                        </a:solidFill>
                      </a:endParaRPr>
                    </a:p>
                  </a:txBody>
                  <a:tcPr marL="68700" marR="68700">
                    <a:lnL w="28575" cap="flat" cmpd="sng" algn="ctr">
                      <a:solidFill>
                        <a:schemeClr val="tx1"/>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68700" marR="6870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68700" marR="6870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a:solidFill>
                          <a:schemeClr val="tx1"/>
                        </a:solidFill>
                      </a:endParaRPr>
                    </a:p>
                  </a:txBody>
                  <a:tcPr marL="68700" marR="6870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a:solidFill>
                          <a:schemeClr val="tx1"/>
                        </a:solidFill>
                      </a:endParaRPr>
                    </a:p>
                  </a:txBody>
                  <a:tcPr marL="68700" marR="6870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a:solidFill>
                          <a:schemeClr val="tx1"/>
                        </a:solidFill>
                      </a:endParaRPr>
                    </a:p>
                  </a:txBody>
                  <a:tcPr marL="68700" marR="6870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a:solidFill>
                          <a:schemeClr val="tx1"/>
                        </a:solidFill>
                      </a:endParaRPr>
                    </a:p>
                  </a:txBody>
                  <a:tcPr marL="68700" marR="6870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a:solidFill>
                          <a:schemeClr val="tx1"/>
                        </a:solidFill>
                      </a:endParaRPr>
                    </a:p>
                  </a:txBody>
                  <a:tcPr marL="68700" marR="6870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a:solidFill>
                          <a:schemeClr val="tx1"/>
                        </a:solidFill>
                      </a:endParaRPr>
                    </a:p>
                  </a:txBody>
                  <a:tcPr marL="68700" marR="6870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a:solidFill>
                          <a:schemeClr val="tx1"/>
                        </a:solidFill>
                      </a:endParaRPr>
                    </a:p>
                  </a:txBody>
                  <a:tcPr marL="68700" marR="6870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a:solidFill>
                          <a:schemeClr val="tx1"/>
                        </a:solidFill>
                      </a:endParaRPr>
                    </a:p>
                  </a:txBody>
                  <a:tcPr marL="68700" marR="6870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a:solidFill>
                          <a:schemeClr val="tx1"/>
                        </a:solidFill>
                      </a:endParaRPr>
                    </a:p>
                  </a:txBody>
                  <a:tcPr marL="68700" marR="6870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9882400"/>
                  </a:ext>
                </a:extLst>
              </a:tr>
              <a:tr h="216541">
                <a:tc>
                  <a:txBody>
                    <a:bodyPr/>
                    <a:lstStyle/>
                    <a:p>
                      <a:endParaRPr lang="en-GB" sz="100" b="0">
                        <a:solidFill>
                          <a:schemeClr val="tx1"/>
                        </a:solidFill>
                      </a:endParaRPr>
                    </a:p>
                  </a:txBody>
                  <a:tcPr marL="68700" marR="68700">
                    <a:lnL w="28575" cap="flat" cmpd="sng" algn="ctr">
                      <a:solidFill>
                        <a:schemeClr val="tx1"/>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a:solidFill>
                          <a:schemeClr val="tx1"/>
                        </a:solidFill>
                      </a:endParaRPr>
                    </a:p>
                  </a:txBody>
                  <a:tcPr marL="68700" marR="6870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a:solidFill>
                          <a:schemeClr val="tx1"/>
                        </a:solidFill>
                      </a:endParaRPr>
                    </a:p>
                  </a:txBody>
                  <a:tcPr marL="68700" marR="6870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a:solidFill>
                          <a:schemeClr val="tx1"/>
                        </a:solidFill>
                      </a:endParaRPr>
                    </a:p>
                  </a:txBody>
                  <a:tcPr marL="68700" marR="6870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a:solidFill>
                          <a:schemeClr val="tx1"/>
                        </a:solidFill>
                      </a:endParaRPr>
                    </a:p>
                  </a:txBody>
                  <a:tcPr marL="68700" marR="6870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a:solidFill>
                          <a:schemeClr val="tx1"/>
                        </a:solidFill>
                      </a:endParaRPr>
                    </a:p>
                  </a:txBody>
                  <a:tcPr marL="68700" marR="6870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a:solidFill>
                          <a:schemeClr val="tx1"/>
                        </a:solidFill>
                      </a:endParaRPr>
                    </a:p>
                  </a:txBody>
                  <a:tcPr marL="68700" marR="6870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a:solidFill>
                          <a:schemeClr val="tx1"/>
                        </a:solidFill>
                      </a:endParaRPr>
                    </a:p>
                  </a:txBody>
                  <a:tcPr marL="68700" marR="6870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a:solidFill>
                          <a:schemeClr val="tx1"/>
                        </a:solidFill>
                      </a:endParaRPr>
                    </a:p>
                  </a:txBody>
                  <a:tcPr marL="68700" marR="6870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a:solidFill>
                          <a:schemeClr val="tx1"/>
                        </a:solidFill>
                      </a:endParaRPr>
                    </a:p>
                  </a:txBody>
                  <a:tcPr marL="68700" marR="6870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a:solidFill>
                          <a:schemeClr val="tx1"/>
                        </a:solidFill>
                      </a:endParaRPr>
                    </a:p>
                  </a:txBody>
                  <a:tcPr marL="68700" marR="6870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a:solidFill>
                          <a:schemeClr val="tx1"/>
                        </a:solidFill>
                      </a:endParaRPr>
                    </a:p>
                  </a:txBody>
                  <a:tcPr marL="68700" marR="6870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07479000"/>
                  </a:ext>
                </a:extLst>
              </a:tr>
              <a:tr h="216541">
                <a:tc>
                  <a:txBody>
                    <a:bodyPr/>
                    <a:lstStyle/>
                    <a:p>
                      <a:endParaRPr lang="en-GB" sz="100" b="0">
                        <a:solidFill>
                          <a:schemeClr val="tx1"/>
                        </a:solidFill>
                      </a:endParaRPr>
                    </a:p>
                  </a:txBody>
                  <a:tcPr marL="68700" marR="68700">
                    <a:lnL w="28575" cap="flat" cmpd="sng" algn="ctr">
                      <a:solidFill>
                        <a:schemeClr val="tx1"/>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a:solidFill>
                          <a:schemeClr val="tx1"/>
                        </a:solidFill>
                      </a:endParaRPr>
                    </a:p>
                  </a:txBody>
                  <a:tcPr marL="68700" marR="6870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a:solidFill>
                          <a:schemeClr val="tx1"/>
                        </a:solidFill>
                      </a:endParaRPr>
                    </a:p>
                  </a:txBody>
                  <a:tcPr marL="68700" marR="6870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a:solidFill>
                          <a:schemeClr val="tx1"/>
                        </a:solidFill>
                      </a:endParaRPr>
                    </a:p>
                  </a:txBody>
                  <a:tcPr marL="68700" marR="6870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a:solidFill>
                          <a:schemeClr val="tx1"/>
                        </a:solidFill>
                      </a:endParaRPr>
                    </a:p>
                  </a:txBody>
                  <a:tcPr marL="68700" marR="6870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a:solidFill>
                          <a:schemeClr val="tx1"/>
                        </a:solidFill>
                      </a:endParaRPr>
                    </a:p>
                  </a:txBody>
                  <a:tcPr marL="68700" marR="6870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a:solidFill>
                          <a:schemeClr val="tx1"/>
                        </a:solidFill>
                      </a:endParaRPr>
                    </a:p>
                  </a:txBody>
                  <a:tcPr marL="68700" marR="6870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a:solidFill>
                          <a:schemeClr val="tx1"/>
                        </a:solidFill>
                      </a:endParaRPr>
                    </a:p>
                  </a:txBody>
                  <a:tcPr marL="68700" marR="6870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a:solidFill>
                          <a:schemeClr val="tx1"/>
                        </a:solidFill>
                      </a:endParaRPr>
                    </a:p>
                  </a:txBody>
                  <a:tcPr marL="68700" marR="6870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a:solidFill>
                          <a:schemeClr val="tx1"/>
                        </a:solidFill>
                      </a:endParaRPr>
                    </a:p>
                  </a:txBody>
                  <a:tcPr marL="68700" marR="6870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a:solidFill>
                          <a:schemeClr val="tx1"/>
                        </a:solidFill>
                      </a:endParaRPr>
                    </a:p>
                  </a:txBody>
                  <a:tcPr marL="68700" marR="6870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a:solidFill>
                          <a:schemeClr val="tx1"/>
                        </a:solidFill>
                      </a:endParaRPr>
                    </a:p>
                  </a:txBody>
                  <a:tcPr marL="68700" marR="6870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80752284"/>
                  </a:ext>
                </a:extLst>
              </a:tr>
              <a:tr h="216541">
                <a:tc>
                  <a:txBody>
                    <a:bodyPr/>
                    <a:lstStyle/>
                    <a:p>
                      <a:endParaRPr lang="en-GB" sz="100" b="0">
                        <a:solidFill>
                          <a:schemeClr val="tx1"/>
                        </a:solidFill>
                      </a:endParaRPr>
                    </a:p>
                  </a:txBody>
                  <a:tcPr marL="68700" marR="68700">
                    <a:lnL w="28575" cap="flat" cmpd="sng" algn="ctr">
                      <a:solidFill>
                        <a:schemeClr val="tx1"/>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a:solidFill>
                          <a:schemeClr val="tx1"/>
                        </a:solidFill>
                      </a:endParaRPr>
                    </a:p>
                  </a:txBody>
                  <a:tcPr marL="68700" marR="6870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a:solidFill>
                          <a:schemeClr val="tx1"/>
                        </a:solidFill>
                      </a:endParaRPr>
                    </a:p>
                  </a:txBody>
                  <a:tcPr marL="68700" marR="6870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a:solidFill>
                          <a:schemeClr val="tx1"/>
                        </a:solidFill>
                      </a:endParaRPr>
                    </a:p>
                  </a:txBody>
                  <a:tcPr marL="68700" marR="6870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a:solidFill>
                          <a:schemeClr val="tx1"/>
                        </a:solidFill>
                      </a:endParaRPr>
                    </a:p>
                  </a:txBody>
                  <a:tcPr marL="68700" marR="6870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a:solidFill>
                          <a:schemeClr val="tx1"/>
                        </a:solidFill>
                      </a:endParaRPr>
                    </a:p>
                  </a:txBody>
                  <a:tcPr marL="68700" marR="6870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a:solidFill>
                          <a:schemeClr val="tx1"/>
                        </a:solidFill>
                      </a:endParaRPr>
                    </a:p>
                  </a:txBody>
                  <a:tcPr marL="68700" marR="6870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a:solidFill>
                          <a:schemeClr val="tx1"/>
                        </a:solidFill>
                      </a:endParaRPr>
                    </a:p>
                  </a:txBody>
                  <a:tcPr marL="68700" marR="6870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a:solidFill>
                          <a:schemeClr val="tx1"/>
                        </a:solidFill>
                      </a:endParaRPr>
                    </a:p>
                  </a:txBody>
                  <a:tcPr marL="68700" marR="6870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a:solidFill>
                          <a:schemeClr val="tx1"/>
                        </a:solidFill>
                      </a:endParaRPr>
                    </a:p>
                  </a:txBody>
                  <a:tcPr marL="68700" marR="6870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a:solidFill>
                          <a:schemeClr val="tx1"/>
                        </a:solidFill>
                      </a:endParaRPr>
                    </a:p>
                  </a:txBody>
                  <a:tcPr marL="68700" marR="6870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a:solidFill>
                          <a:schemeClr val="tx1"/>
                        </a:solidFill>
                      </a:endParaRPr>
                    </a:p>
                  </a:txBody>
                  <a:tcPr marL="68700" marR="6870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6549961"/>
                  </a:ext>
                </a:extLst>
              </a:tr>
              <a:tr h="216541">
                <a:tc>
                  <a:txBody>
                    <a:bodyPr/>
                    <a:lstStyle/>
                    <a:p>
                      <a:endParaRPr lang="en-GB" sz="100" b="0" dirty="0">
                        <a:solidFill>
                          <a:schemeClr val="tx1"/>
                        </a:solidFill>
                      </a:endParaRPr>
                    </a:p>
                  </a:txBody>
                  <a:tcPr marL="68700" marR="68700">
                    <a:lnL w="28575" cap="flat" cmpd="sng" algn="ctr">
                      <a:solidFill>
                        <a:schemeClr val="tx1"/>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a:solidFill>
                          <a:schemeClr val="tx1"/>
                        </a:solidFill>
                      </a:endParaRPr>
                    </a:p>
                  </a:txBody>
                  <a:tcPr marL="68700" marR="6870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a:solidFill>
                          <a:schemeClr val="tx1"/>
                        </a:solidFill>
                      </a:endParaRPr>
                    </a:p>
                  </a:txBody>
                  <a:tcPr marL="68700" marR="6870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a:solidFill>
                          <a:schemeClr val="tx1"/>
                        </a:solidFill>
                      </a:endParaRPr>
                    </a:p>
                  </a:txBody>
                  <a:tcPr marL="68700" marR="6870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a:solidFill>
                          <a:schemeClr val="tx1"/>
                        </a:solidFill>
                      </a:endParaRPr>
                    </a:p>
                  </a:txBody>
                  <a:tcPr marL="68700" marR="6870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a:solidFill>
                          <a:schemeClr val="tx1"/>
                        </a:solidFill>
                      </a:endParaRPr>
                    </a:p>
                  </a:txBody>
                  <a:tcPr marL="68700" marR="6870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a:solidFill>
                          <a:schemeClr val="tx1"/>
                        </a:solidFill>
                      </a:endParaRPr>
                    </a:p>
                  </a:txBody>
                  <a:tcPr marL="68700" marR="6870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a:solidFill>
                          <a:schemeClr val="tx1"/>
                        </a:solidFill>
                      </a:endParaRPr>
                    </a:p>
                  </a:txBody>
                  <a:tcPr marL="68700" marR="6870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a:solidFill>
                          <a:schemeClr val="tx1"/>
                        </a:solidFill>
                      </a:endParaRPr>
                    </a:p>
                  </a:txBody>
                  <a:tcPr marL="68700" marR="6870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a:solidFill>
                          <a:schemeClr val="tx1"/>
                        </a:solidFill>
                      </a:endParaRPr>
                    </a:p>
                  </a:txBody>
                  <a:tcPr marL="68700" marR="6870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a:solidFill>
                          <a:schemeClr val="tx1"/>
                        </a:solidFill>
                      </a:endParaRPr>
                    </a:p>
                  </a:txBody>
                  <a:tcPr marL="68700" marR="6870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a:solidFill>
                          <a:schemeClr val="tx1"/>
                        </a:solidFill>
                      </a:endParaRPr>
                    </a:p>
                  </a:txBody>
                  <a:tcPr marL="68700" marR="6870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90201677"/>
                  </a:ext>
                </a:extLst>
              </a:tr>
              <a:tr h="216541">
                <a:tc>
                  <a:txBody>
                    <a:bodyPr/>
                    <a:lstStyle/>
                    <a:p>
                      <a:endParaRPr lang="en-GB" sz="100" b="0">
                        <a:solidFill>
                          <a:schemeClr val="tx1"/>
                        </a:solidFill>
                      </a:endParaRPr>
                    </a:p>
                  </a:txBody>
                  <a:tcPr marL="68700" marR="68700">
                    <a:lnL w="28575" cap="flat" cmpd="sng" algn="ctr">
                      <a:solidFill>
                        <a:schemeClr val="tx1"/>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a:solidFill>
                          <a:schemeClr val="tx1"/>
                        </a:solidFill>
                      </a:endParaRPr>
                    </a:p>
                  </a:txBody>
                  <a:tcPr marL="68700" marR="6870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a:solidFill>
                          <a:schemeClr val="tx1"/>
                        </a:solidFill>
                      </a:endParaRPr>
                    </a:p>
                  </a:txBody>
                  <a:tcPr marL="68700" marR="6870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a:solidFill>
                          <a:schemeClr val="tx1"/>
                        </a:solidFill>
                      </a:endParaRPr>
                    </a:p>
                  </a:txBody>
                  <a:tcPr marL="68700" marR="6870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a:solidFill>
                          <a:schemeClr val="tx1"/>
                        </a:solidFill>
                      </a:endParaRPr>
                    </a:p>
                  </a:txBody>
                  <a:tcPr marL="68700" marR="6870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a:solidFill>
                          <a:schemeClr val="tx1"/>
                        </a:solidFill>
                      </a:endParaRPr>
                    </a:p>
                  </a:txBody>
                  <a:tcPr marL="68700" marR="6870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a:solidFill>
                          <a:schemeClr val="tx1"/>
                        </a:solidFill>
                      </a:endParaRPr>
                    </a:p>
                  </a:txBody>
                  <a:tcPr marL="68700" marR="6870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a:solidFill>
                          <a:schemeClr val="tx1"/>
                        </a:solidFill>
                      </a:endParaRPr>
                    </a:p>
                  </a:txBody>
                  <a:tcPr marL="68700" marR="6870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a:solidFill>
                          <a:schemeClr val="tx1"/>
                        </a:solidFill>
                      </a:endParaRPr>
                    </a:p>
                  </a:txBody>
                  <a:tcPr marL="68700" marR="6870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a:solidFill>
                          <a:schemeClr val="tx1"/>
                        </a:solidFill>
                      </a:endParaRPr>
                    </a:p>
                  </a:txBody>
                  <a:tcPr marL="68700" marR="6870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a:solidFill>
                          <a:schemeClr val="tx1"/>
                        </a:solidFill>
                      </a:endParaRPr>
                    </a:p>
                  </a:txBody>
                  <a:tcPr marL="68700" marR="6870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a:solidFill>
                          <a:schemeClr val="tx1"/>
                        </a:solidFill>
                      </a:endParaRPr>
                    </a:p>
                  </a:txBody>
                  <a:tcPr marL="68700" marR="6870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2731071"/>
                  </a:ext>
                </a:extLst>
              </a:tr>
              <a:tr h="216541">
                <a:tc>
                  <a:txBody>
                    <a:bodyPr/>
                    <a:lstStyle/>
                    <a:p>
                      <a:endParaRPr lang="en-GB" sz="100" b="0">
                        <a:solidFill>
                          <a:schemeClr val="tx1"/>
                        </a:solidFill>
                      </a:endParaRPr>
                    </a:p>
                  </a:txBody>
                  <a:tcPr marL="68700" marR="68700">
                    <a:lnL w="28575" cap="flat" cmpd="sng" algn="ctr">
                      <a:solidFill>
                        <a:schemeClr val="tx1"/>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a:solidFill>
                          <a:schemeClr val="tx1"/>
                        </a:solidFill>
                      </a:endParaRPr>
                    </a:p>
                  </a:txBody>
                  <a:tcPr marL="68700" marR="6870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a:solidFill>
                          <a:schemeClr val="tx1"/>
                        </a:solidFill>
                      </a:endParaRPr>
                    </a:p>
                  </a:txBody>
                  <a:tcPr marL="68700" marR="6870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a:solidFill>
                          <a:schemeClr val="tx1"/>
                        </a:solidFill>
                      </a:endParaRPr>
                    </a:p>
                  </a:txBody>
                  <a:tcPr marL="68700" marR="6870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a:solidFill>
                          <a:schemeClr val="tx1"/>
                        </a:solidFill>
                      </a:endParaRPr>
                    </a:p>
                  </a:txBody>
                  <a:tcPr marL="68700" marR="6870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68700" marR="6870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a:solidFill>
                          <a:schemeClr val="tx1"/>
                        </a:solidFill>
                      </a:endParaRPr>
                    </a:p>
                  </a:txBody>
                  <a:tcPr marL="68700" marR="6870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a:solidFill>
                          <a:schemeClr val="tx1"/>
                        </a:solidFill>
                      </a:endParaRPr>
                    </a:p>
                  </a:txBody>
                  <a:tcPr marL="68700" marR="6870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a:solidFill>
                          <a:schemeClr val="tx1"/>
                        </a:solidFill>
                      </a:endParaRPr>
                    </a:p>
                  </a:txBody>
                  <a:tcPr marL="68700" marR="6870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68700" marR="6870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a:solidFill>
                          <a:schemeClr val="tx1"/>
                        </a:solidFill>
                      </a:endParaRPr>
                    </a:p>
                  </a:txBody>
                  <a:tcPr marL="68700" marR="6870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a:solidFill>
                          <a:schemeClr val="tx1"/>
                        </a:solidFill>
                      </a:endParaRPr>
                    </a:p>
                  </a:txBody>
                  <a:tcPr marL="68700" marR="6870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07649161"/>
                  </a:ext>
                </a:extLst>
              </a:tr>
              <a:tr h="216541">
                <a:tc>
                  <a:txBody>
                    <a:bodyPr/>
                    <a:lstStyle/>
                    <a:p>
                      <a:endParaRPr lang="en-GB" sz="100" b="0">
                        <a:solidFill>
                          <a:schemeClr val="tx1"/>
                        </a:solidFill>
                      </a:endParaRPr>
                    </a:p>
                  </a:txBody>
                  <a:tcPr marL="68700" marR="68700">
                    <a:lnL w="28575" cap="flat" cmpd="sng" algn="ctr">
                      <a:solidFill>
                        <a:schemeClr val="tx1"/>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a:solidFill>
                          <a:schemeClr val="tx1"/>
                        </a:solidFill>
                      </a:endParaRPr>
                    </a:p>
                  </a:txBody>
                  <a:tcPr marL="68700" marR="6870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a:solidFill>
                          <a:schemeClr val="tx1"/>
                        </a:solidFill>
                      </a:endParaRPr>
                    </a:p>
                  </a:txBody>
                  <a:tcPr marL="68700" marR="6870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a:solidFill>
                          <a:schemeClr val="tx1"/>
                        </a:solidFill>
                      </a:endParaRPr>
                    </a:p>
                  </a:txBody>
                  <a:tcPr marL="68700" marR="6870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a:solidFill>
                          <a:schemeClr val="tx1"/>
                        </a:solidFill>
                      </a:endParaRPr>
                    </a:p>
                  </a:txBody>
                  <a:tcPr marL="68700" marR="6870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a:solidFill>
                          <a:schemeClr val="tx1"/>
                        </a:solidFill>
                      </a:endParaRPr>
                    </a:p>
                  </a:txBody>
                  <a:tcPr marL="68700" marR="6870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a:solidFill>
                          <a:schemeClr val="tx1"/>
                        </a:solidFill>
                      </a:endParaRPr>
                    </a:p>
                  </a:txBody>
                  <a:tcPr marL="68700" marR="6870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a:solidFill>
                          <a:schemeClr val="tx1"/>
                        </a:solidFill>
                      </a:endParaRPr>
                    </a:p>
                  </a:txBody>
                  <a:tcPr marL="68700" marR="6870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a:solidFill>
                          <a:schemeClr val="tx1"/>
                        </a:solidFill>
                      </a:endParaRPr>
                    </a:p>
                  </a:txBody>
                  <a:tcPr marL="68700" marR="6870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68700" marR="6870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a:solidFill>
                          <a:schemeClr val="tx1"/>
                        </a:solidFill>
                      </a:endParaRPr>
                    </a:p>
                  </a:txBody>
                  <a:tcPr marL="68700" marR="6870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a:solidFill>
                          <a:schemeClr val="tx1"/>
                        </a:solidFill>
                      </a:endParaRPr>
                    </a:p>
                  </a:txBody>
                  <a:tcPr marL="68700" marR="6870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5181725"/>
                  </a:ext>
                </a:extLst>
              </a:tr>
              <a:tr h="216541">
                <a:tc>
                  <a:txBody>
                    <a:bodyPr/>
                    <a:lstStyle/>
                    <a:p>
                      <a:endParaRPr lang="en-GB" sz="100" b="0">
                        <a:solidFill>
                          <a:schemeClr val="tx1"/>
                        </a:solidFill>
                      </a:endParaRPr>
                    </a:p>
                  </a:txBody>
                  <a:tcPr marL="68700" marR="68700">
                    <a:lnL w="28575" cap="flat" cmpd="sng" algn="ctr">
                      <a:solidFill>
                        <a:schemeClr val="tx1"/>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a:solidFill>
                          <a:schemeClr val="tx1"/>
                        </a:solidFill>
                      </a:endParaRPr>
                    </a:p>
                  </a:txBody>
                  <a:tcPr marL="68700" marR="6870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a:solidFill>
                          <a:schemeClr val="tx1"/>
                        </a:solidFill>
                      </a:endParaRPr>
                    </a:p>
                  </a:txBody>
                  <a:tcPr marL="68700" marR="6870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a:solidFill>
                          <a:schemeClr val="tx1"/>
                        </a:solidFill>
                      </a:endParaRPr>
                    </a:p>
                  </a:txBody>
                  <a:tcPr marL="68700" marR="6870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68700" marR="6870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a:solidFill>
                          <a:schemeClr val="tx1"/>
                        </a:solidFill>
                      </a:endParaRPr>
                    </a:p>
                  </a:txBody>
                  <a:tcPr marL="68700" marR="6870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a:solidFill>
                          <a:schemeClr val="tx1"/>
                        </a:solidFill>
                      </a:endParaRPr>
                    </a:p>
                  </a:txBody>
                  <a:tcPr marL="68700" marR="6870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a:solidFill>
                          <a:schemeClr val="tx1"/>
                        </a:solidFill>
                      </a:endParaRPr>
                    </a:p>
                  </a:txBody>
                  <a:tcPr marL="68700" marR="6870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a:solidFill>
                          <a:schemeClr val="tx1"/>
                        </a:solidFill>
                      </a:endParaRPr>
                    </a:p>
                  </a:txBody>
                  <a:tcPr marL="68700" marR="6870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a:solidFill>
                          <a:schemeClr val="tx1"/>
                        </a:solidFill>
                      </a:endParaRPr>
                    </a:p>
                  </a:txBody>
                  <a:tcPr marL="68700" marR="6870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a:solidFill>
                          <a:schemeClr val="tx1"/>
                        </a:solidFill>
                      </a:endParaRPr>
                    </a:p>
                  </a:txBody>
                  <a:tcPr marL="68700" marR="6870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a:solidFill>
                          <a:schemeClr val="tx1"/>
                        </a:solidFill>
                      </a:endParaRPr>
                    </a:p>
                  </a:txBody>
                  <a:tcPr marL="68700" marR="6870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86003197"/>
                  </a:ext>
                </a:extLst>
              </a:tr>
              <a:tr h="216541">
                <a:tc>
                  <a:txBody>
                    <a:bodyPr/>
                    <a:lstStyle/>
                    <a:p>
                      <a:endParaRPr lang="en-GB" sz="100" b="0">
                        <a:solidFill>
                          <a:schemeClr val="tx1"/>
                        </a:solidFill>
                      </a:endParaRPr>
                    </a:p>
                  </a:txBody>
                  <a:tcPr marL="68700" marR="68700">
                    <a:lnL w="28575" cap="flat" cmpd="sng" algn="ctr">
                      <a:solidFill>
                        <a:schemeClr val="tx1"/>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a:solidFill>
                          <a:schemeClr val="tx1"/>
                        </a:solidFill>
                      </a:endParaRPr>
                    </a:p>
                  </a:txBody>
                  <a:tcPr marL="68700" marR="6870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a:solidFill>
                          <a:schemeClr val="tx1"/>
                        </a:solidFill>
                      </a:endParaRPr>
                    </a:p>
                  </a:txBody>
                  <a:tcPr marL="68700" marR="6870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a:solidFill>
                          <a:schemeClr val="tx1"/>
                        </a:solidFill>
                      </a:endParaRPr>
                    </a:p>
                  </a:txBody>
                  <a:tcPr marL="68700" marR="6870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a:solidFill>
                          <a:schemeClr val="tx1"/>
                        </a:solidFill>
                      </a:endParaRPr>
                    </a:p>
                  </a:txBody>
                  <a:tcPr marL="68700" marR="6870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a:solidFill>
                          <a:schemeClr val="tx1"/>
                        </a:solidFill>
                      </a:endParaRPr>
                    </a:p>
                  </a:txBody>
                  <a:tcPr marL="68700" marR="6870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a:solidFill>
                          <a:schemeClr val="tx1"/>
                        </a:solidFill>
                      </a:endParaRPr>
                    </a:p>
                  </a:txBody>
                  <a:tcPr marL="68700" marR="6870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68700" marR="6870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a:solidFill>
                          <a:schemeClr val="tx1"/>
                        </a:solidFill>
                      </a:endParaRPr>
                    </a:p>
                  </a:txBody>
                  <a:tcPr marL="68700" marR="6870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a:solidFill>
                          <a:schemeClr val="tx1"/>
                        </a:solidFill>
                      </a:endParaRPr>
                    </a:p>
                  </a:txBody>
                  <a:tcPr marL="68700" marR="6870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a:solidFill>
                          <a:schemeClr val="tx1"/>
                        </a:solidFill>
                      </a:endParaRPr>
                    </a:p>
                  </a:txBody>
                  <a:tcPr marL="68700" marR="6870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a:solidFill>
                          <a:schemeClr val="tx1"/>
                        </a:solidFill>
                      </a:endParaRPr>
                    </a:p>
                  </a:txBody>
                  <a:tcPr marL="68700" marR="6870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98433261"/>
                  </a:ext>
                </a:extLst>
              </a:tr>
              <a:tr h="216541">
                <a:tc>
                  <a:txBody>
                    <a:bodyPr/>
                    <a:lstStyle/>
                    <a:p>
                      <a:endParaRPr lang="en-GB" sz="100" b="0">
                        <a:solidFill>
                          <a:schemeClr val="tx1"/>
                        </a:solidFill>
                      </a:endParaRPr>
                    </a:p>
                  </a:txBody>
                  <a:tcPr marL="68700" marR="68700">
                    <a:lnL w="28575" cap="flat" cmpd="sng" algn="ctr">
                      <a:solidFill>
                        <a:schemeClr val="tx1"/>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68700" marR="6870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68700" marR="6870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a:solidFill>
                          <a:schemeClr val="tx1"/>
                        </a:solidFill>
                      </a:endParaRPr>
                    </a:p>
                  </a:txBody>
                  <a:tcPr marL="68700" marR="6870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a:solidFill>
                          <a:schemeClr val="tx1"/>
                        </a:solidFill>
                      </a:endParaRPr>
                    </a:p>
                  </a:txBody>
                  <a:tcPr marL="68700" marR="6870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68700" marR="6870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a:solidFill>
                          <a:schemeClr val="tx1"/>
                        </a:solidFill>
                      </a:endParaRPr>
                    </a:p>
                  </a:txBody>
                  <a:tcPr marL="68700" marR="6870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a:solidFill>
                          <a:schemeClr val="tx1"/>
                        </a:solidFill>
                      </a:endParaRPr>
                    </a:p>
                  </a:txBody>
                  <a:tcPr marL="68700" marR="6870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a:solidFill>
                          <a:schemeClr val="tx1"/>
                        </a:solidFill>
                      </a:endParaRPr>
                    </a:p>
                  </a:txBody>
                  <a:tcPr marL="68700" marR="6870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a:solidFill>
                          <a:schemeClr val="tx1"/>
                        </a:solidFill>
                      </a:endParaRPr>
                    </a:p>
                  </a:txBody>
                  <a:tcPr marL="68700" marR="6870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a:solidFill>
                          <a:schemeClr val="tx1"/>
                        </a:solidFill>
                      </a:endParaRPr>
                    </a:p>
                  </a:txBody>
                  <a:tcPr marL="68700" marR="6870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68700" marR="6870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41176172"/>
                  </a:ext>
                </a:extLst>
              </a:tr>
            </a:tbl>
          </a:graphicData>
        </a:graphic>
      </p:graphicFrame>
      <p:sp>
        <p:nvSpPr>
          <p:cNvPr id="11" name="TextBox 10">
            <a:extLst>
              <a:ext uri="{FF2B5EF4-FFF2-40B4-BE49-F238E27FC236}">
                <a16:creationId xmlns:a16="http://schemas.microsoft.com/office/drawing/2014/main" id="{7FF4DD5F-3081-2845-B90C-750398DE9EC5}"/>
              </a:ext>
            </a:extLst>
          </p:cNvPr>
          <p:cNvSpPr txBox="1"/>
          <p:nvPr/>
        </p:nvSpPr>
        <p:spPr>
          <a:xfrm rot="16200000">
            <a:off x="-412587" y="2935106"/>
            <a:ext cx="2334695" cy="215444"/>
          </a:xfrm>
          <a:prstGeom prst="rect">
            <a:avLst/>
          </a:prstGeom>
          <a:noFill/>
        </p:spPr>
        <p:txBody>
          <a:bodyPr wrap="square" lIns="0" tIns="0" rIns="0" bIns="0" rtlCol="0" anchor="ctr" anchorCtr="0">
            <a:spAutoFit/>
          </a:bodyPr>
          <a:lstStyle/>
          <a:p>
            <a:pPr algn="ctr">
              <a:defRPr/>
            </a:pPr>
            <a:r>
              <a:rPr lang="en-GB" altLang="en-US" sz="1400" b="1" dirty="0"/>
              <a:t>Distance along road </a:t>
            </a:r>
            <a:r>
              <a:rPr lang="en-GB" altLang="en-US" sz="1400" dirty="0"/>
              <a:t>(metres)</a:t>
            </a:r>
          </a:p>
        </p:txBody>
      </p:sp>
      <p:sp>
        <p:nvSpPr>
          <p:cNvPr id="12" name="TextBox 11">
            <a:extLst>
              <a:ext uri="{FF2B5EF4-FFF2-40B4-BE49-F238E27FC236}">
                <a16:creationId xmlns:a16="http://schemas.microsoft.com/office/drawing/2014/main" id="{AEA1E90D-A02F-FA45-A603-263296215657}"/>
              </a:ext>
            </a:extLst>
          </p:cNvPr>
          <p:cNvSpPr txBox="1"/>
          <p:nvPr/>
        </p:nvSpPr>
        <p:spPr>
          <a:xfrm>
            <a:off x="5148564" y="4256239"/>
            <a:ext cx="1317875" cy="215444"/>
          </a:xfrm>
          <a:prstGeom prst="rect">
            <a:avLst/>
          </a:prstGeom>
          <a:noFill/>
        </p:spPr>
        <p:txBody>
          <a:bodyPr wrap="square" lIns="0" tIns="0" rIns="0" bIns="0" rtlCol="0" anchor="ctr" anchorCtr="0">
            <a:spAutoFit/>
          </a:bodyPr>
          <a:lstStyle/>
          <a:p>
            <a:pPr algn="ctr">
              <a:defRPr/>
            </a:pPr>
            <a:r>
              <a:rPr lang="en-GB" altLang="en-US" sz="1400" b="1" dirty="0"/>
              <a:t>Time </a:t>
            </a:r>
            <a:r>
              <a:rPr lang="en-GB" altLang="en-US" sz="1400" dirty="0"/>
              <a:t>(seconds)</a:t>
            </a:r>
          </a:p>
        </p:txBody>
      </p:sp>
      <p:sp>
        <p:nvSpPr>
          <p:cNvPr id="13" name="TextBox 12">
            <a:extLst>
              <a:ext uri="{FF2B5EF4-FFF2-40B4-BE49-F238E27FC236}">
                <a16:creationId xmlns:a16="http://schemas.microsoft.com/office/drawing/2014/main" id="{097F4FF5-E61E-DB46-BF42-063740EC935B}"/>
              </a:ext>
            </a:extLst>
          </p:cNvPr>
          <p:cNvSpPr txBox="1"/>
          <p:nvPr/>
        </p:nvSpPr>
        <p:spPr>
          <a:xfrm>
            <a:off x="1084083" y="4252372"/>
            <a:ext cx="286806" cy="184666"/>
          </a:xfrm>
          <a:prstGeom prst="rect">
            <a:avLst/>
          </a:prstGeom>
          <a:noFill/>
        </p:spPr>
        <p:txBody>
          <a:bodyPr wrap="square" lIns="0" tIns="0" rIns="0" bIns="0" rtlCol="0" anchor="ctr" anchorCtr="0">
            <a:spAutoFit/>
          </a:bodyPr>
          <a:lstStyle/>
          <a:p>
            <a:pPr algn="ctr">
              <a:defRPr/>
            </a:pPr>
            <a:r>
              <a:rPr lang="en-GB" altLang="en-US" sz="1200" dirty="0"/>
              <a:t>0</a:t>
            </a:r>
          </a:p>
        </p:txBody>
      </p:sp>
      <p:sp>
        <p:nvSpPr>
          <p:cNvPr id="14" name="TextBox 13">
            <a:extLst>
              <a:ext uri="{FF2B5EF4-FFF2-40B4-BE49-F238E27FC236}">
                <a16:creationId xmlns:a16="http://schemas.microsoft.com/office/drawing/2014/main" id="{BA822E97-89C2-EA4D-92FF-0575FC253999}"/>
              </a:ext>
            </a:extLst>
          </p:cNvPr>
          <p:cNvSpPr txBox="1"/>
          <p:nvPr/>
        </p:nvSpPr>
        <p:spPr>
          <a:xfrm>
            <a:off x="1468796" y="4252372"/>
            <a:ext cx="286806" cy="184666"/>
          </a:xfrm>
          <a:prstGeom prst="rect">
            <a:avLst/>
          </a:prstGeom>
          <a:noFill/>
        </p:spPr>
        <p:txBody>
          <a:bodyPr wrap="square" lIns="0" tIns="0" rIns="0" bIns="0" rtlCol="0" anchor="ctr" anchorCtr="0">
            <a:spAutoFit/>
          </a:bodyPr>
          <a:lstStyle/>
          <a:p>
            <a:pPr algn="ctr">
              <a:defRPr/>
            </a:pPr>
            <a:r>
              <a:rPr lang="en-GB" altLang="en-US" sz="1200" dirty="0"/>
              <a:t>1</a:t>
            </a:r>
          </a:p>
        </p:txBody>
      </p:sp>
      <p:sp>
        <p:nvSpPr>
          <p:cNvPr id="15" name="TextBox 14">
            <a:extLst>
              <a:ext uri="{FF2B5EF4-FFF2-40B4-BE49-F238E27FC236}">
                <a16:creationId xmlns:a16="http://schemas.microsoft.com/office/drawing/2014/main" id="{FB4CD675-D7C2-E446-A18A-5B0F53F2E067}"/>
              </a:ext>
            </a:extLst>
          </p:cNvPr>
          <p:cNvSpPr txBox="1"/>
          <p:nvPr/>
        </p:nvSpPr>
        <p:spPr>
          <a:xfrm>
            <a:off x="1850371" y="4252372"/>
            <a:ext cx="286806" cy="184666"/>
          </a:xfrm>
          <a:prstGeom prst="rect">
            <a:avLst/>
          </a:prstGeom>
          <a:noFill/>
        </p:spPr>
        <p:txBody>
          <a:bodyPr wrap="square" lIns="0" tIns="0" rIns="0" bIns="0" rtlCol="0" anchor="ctr" anchorCtr="0">
            <a:spAutoFit/>
          </a:bodyPr>
          <a:lstStyle/>
          <a:p>
            <a:pPr algn="ctr">
              <a:defRPr/>
            </a:pPr>
            <a:r>
              <a:rPr lang="en-GB" altLang="en-US" sz="1200" dirty="0"/>
              <a:t>2</a:t>
            </a:r>
          </a:p>
        </p:txBody>
      </p:sp>
      <p:sp>
        <p:nvSpPr>
          <p:cNvPr id="16" name="TextBox 15">
            <a:extLst>
              <a:ext uri="{FF2B5EF4-FFF2-40B4-BE49-F238E27FC236}">
                <a16:creationId xmlns:a16="http://schemas.microsoft.com/office/drawing/2014/main" id="{37911FF9-2D44-1444-8157-5DCE74AF7B54}"/>
              </a:ext>
            </a:extLst>
          </p:cNvPr>
          <p:cNvSpPr txBox="1"/>
          <p:nvPr/>
        </p:nvSpPr>
        <p:spPr>
          <a:xfrm>
            <a:off x="2231946" y="4252372"/>
            <a:ext cx="286806" cy="184666"/>
          </a:xfrm>
          <a:prstGeom prst="rect">
            <a:avLst/>
          </a:prstGeom>
          <a:noFill/>
        </p:spPr>
        <p:txBody>
          <a:bodyPr wrap="square" lIns="0" tIns="0" rIns="0" bIns="0" rtlCol="0" anchor="ctr" anchorCtr="0">
            <a:spAutoFit/>
          </a:bodyPr>
          <a:lstStyle/>
          <a:p>
            <a:pPr algn="ctr">
              <a:defRPr/>
            </a:pPr>
            <a:r>
              <a:rPr lang="en-GB" altLang="en-US" sz="1200" dirty="0"/>
              <a:t>3</a:t>
            </a:r>
          </a:p>
        </p:txBody>
      </p:sp>
      <p:sp>
        <p:nvSpPr>
          <p:cNvPr id="17" name="TextBox 16">
            <a:extLst>
              <a:ext uri="{FF2B5EF4-FFF2-40B4-BE49-F238E27FC236}">
                <a16:creationId xmlns:a16="http://schemas.microsoft.com/office/drawing/2014/main" id="{770B27CD-485A-FE42-9124-BFD745E7ADD7}"/>
              </a:ext>
            </a:extLst>
          </p:cNvPr>
          <p:cNvSpPr txBox="1"/>
          <p:nvPr/>
        </p:nvSpPr>
        <p:spPr>
          <a:xfrm>
            <a:off x="2613521" y="4252372"/>
            <a:ext cx="286806" cy="184666"/>
          </a:xfrm>
          <a:prstGeom prst="rect">
            <a:avLst/>
          </a:prstGeom>
          <a:noFill/>
        </p:spPr>
        <p:txBody>
          <a:bodyPr wrap="square" lIns="0" tIns="0" rIns="0" bIns="0" rtlCol="0" anchor="ctr" anchorCtr="0">
            <a:spAutoFit/>
          </a:bodyPr>
          <a:lstStyle/>
          <a:p>
            <a:pPr algn="ctr">
              <a:defRPr/>
            </a:pPr>
            <a:r>
              <a:rPr lang="en-GB" altLang="en-US" sz="1200" dirty="0"/>
              <a:t>4</a:t>
            </a:r>
          </a:p>
        </p:txBody>
      </p:sp>
      <p:sp>
        <p:nvSpPr>
          <p:cNvPr id="18" name="TextBox 17">
            <a:extLst>
              <a:ext uri="{FF2B5EF4-FFF2-40B4-BE49-F238E27FC236}">
                <a16:creationId xmlns:a16="http://schemas.microsoft.com/office/drawing/2014/main" id="{05015FDB-4D5C-2A4F-ADE3-16D8EFA3F819}"/>
              </a:ext>
            </a:extLst>
          </p:cNvPr>
          <p:cNvSpPr txBox="1"/>
          <p:nvPr/>
        </p:nvSpPr>
        <p:spPr>
          <a:xfrm>
            <a:off x="2995096" y="4252372"/>
            <a:ext cx="286806" cy="184666"/>
          </a:xfrm>
          <a:prstGeom prst="rect">
            <a:avLst/>
          </a:prstGeom>
          <a:noFill/>
        </p:spPr>
        <p:txBody>
          <a:bodyPr wrap="square" lIns="0" tIns="0" rIns="0" bIns="0" rtlCol="0" anchor="ctr" anchorCtr="0">
            <a:spAutoFit/>
          </a:bodyPr>
          <a:lstStyle/>
          <a:p>
            <a:pPr algn="ctr">
              <a:defRPr/>
            </a:pPr>
            <a:r>
              <a:rPr lang="en-GB" altLang="en-US" sz="1200" dirty="0"/>
              <a:t>5</a:t>
            </a:r>
          </a:p>
        </p:txBody>
      </p:sp>
      <p:sp>
        <p:nvSpPr>
          <p:cNvPr id="19" name="TextBox 18">
            <a:extLst>
              <a:ext uri="{FF2B5EF4-FFF2-40B4-BE49-F238E27FC236}">
                <a16:creationId xmlns:a16="http://schemas.microsoft.com/office/drawing/2014/main" id="{19E8BCF9-BA69-1D4A-B4D2-BE9770898135}"/>
              </a:ext>
            </a:extLst>
          </p:cNvPr>
          <p:cNvSpPr txBox="1"/>
          <p:nvPr/>
        </p:nvSpPr>
        <p:spPr>
          <a:xfrm>
            <a:off x="3376671" y="4252372"/>
            <a:ext cx="286806" cy="184666"/>
          </a:xfrm>
          <a:prstGeom prst="rect">
            <a:avLst/>
          </a:prstGeom>
          <a:noFill/>
        </p:spPr>
        <p:txBody>
          <a:bodyPr wrap="square" lIns="0" tIns="0" rIns="0" bIns="0" rtlCol="0" anchor="ctr" anchorCtr="0">
            <a:spAutoFit/>
          </a:bodyPr>
          <a:lstStyle/>
          <a:p>
            <a:pPr algn="ctr">
              <a:defRPr/>
            </a:pPr>
            <a:r>
              <a:rPr lang="en-GB" altLang="en-US" sz="1200" dirty="0"/>
              <a:t>6</a:t>
            </a:r>
          </a:p>
        </p:txBody>
      </p:sp>
      <p:sp>
        <p:nvSpPr>
          <p:cNvPr id="20" name="TextBox 19">
            <a:extLst>
              <a:ext uri="{FF2B5EF4-FFF2-40B4-BE49-F238E27FC236}">
                <a16:creationId xmlns:a16="http://schemas.microsoft.com/office/drawing/2014/main" id="{9814A7A8-8F2F-C743-AB1E-387157E5A862}"/>
              </a:ext>
            </a:extLst>
          </p:cNvPr>
          <p:cNvSpPr txBox="1"/>
          <p:nvPr/>
        </p:nvSpPr>
        <p:spPr>
          <a:xfrm>
            <a:off x="3758246" y="4252372"/>
            <a:ext cx="286806" cy="184666"/>
          </a:xfrm>
          <a:prstGeom prst="rect">
            <a:avLst/>
          </a:prstGeom>
          <a:noFill/>
        </p:spPr>
        <p:txBody>
          <a:bodyPr wrap="square" lIns="0" tIns="0" rIns="0" bIns="0" rtlCol="0" anchor="ctr" anchorCtr="0">
            <a:spAutoFit/>
          </a:bodyPr>
          <a:lstStyle/>
          <a:p>
            <a:pPr algn="ctr">
              <a:defRPr/>
            </a:pPr>
            <a:r>
              <a:rPr lang="en-GB" altLang="en-US" sz="1200" dirty="0"/>
              <a:t>7</a:t>
            </a:r>
          </a:p>
        </p:txBody>
      </p:sp>
      <p:sp>
        <p:nvSpPr>
          <p:cNvPr id="21" name="TextBox 20">
            <a:extLst>
              <a:ext uri="{FF2B5EF4-FFF2-40B4-BE49-F238E27FC236}">
                <a16:creationId xmlns:a16="http://schemas.microsoft.com/office/drawing/2014/main" id="{3FA6E583-7945-6A41-9164-C53E4943D2C0}"/>
              </a:ext>
            </a:extLst>
          </p:cNvPr>
          <p:cNvSpPr txBox="1"/>
          <p:nvPr/>
        </p:nvSpPr>
        <p:spPr>
          <a:xfrm>
            <a:off x="4139821" y="4252372"/>
            <a:ext cx="286806" cy="184666"/>
          </a:xfrm>
          <a:prstGeom prst="rect">
            <a:avLst/>
          </a:prstGeom>
          <a:noFill/>
        </p:spPr>
        <p:txBody>
          <a:bodyPr wrap="square" lIns="0" tIns="0" rIns="0" bIns="0" rtlCol="0" anchor="ctr" anchorCtr="0">
            <a:spAutoFit/>
          </a:bodyPr>
          <a:lstStyle/>
          <a:p>
            <a:pPr algn="ctr">
              <a:defRPr/>
            </a:pPr>
            <a:r>
              <a:rPr lang="en-GB" altLang="en-US" sz="1200" dirty="0"/>
              <a:t>8</a:t>
            </a:r>
          </a:p>
        </p:txBody>
      </p:sp>
      <p:sp>
        <p:nvSpPr>
          <p:cNvPr id="22" name="TextBox 21">
            <a:extLst>
              <a:ext uri="{FF2B5EF4-FFF2-40B4-BE49-F238E27FC236}">
                <a16:creationId xmlns:a16="http://schemas.microsoft.com/office/drawing/2014/main" id="{1AAC3B2C-4F2F-1B49-B4BA-23A8EF33AA9A}"/>
              </a:ext>
            </a:extLst>
          </p:cNvPr>
          <p:cNvSpPr txBox="1"/>
          <p:nvPr/>
        </p:nvSpPr>
        <p:spPr>
          <a:xfrm>
            <a:off x="4521396" y="4252372"/>
            <a:ext cx="286806" cy="184666"/>
          </a:xfrm>
          <a:prstGeom prst="rect">
            <a:avLst/>
          </a:prstGeom>
          <a:noFill/>
        </p:spPr>
        <p:txBody>
          <a:bodyPr wrap="square" lIns="0" tIns="0" rIns="0" bIns="0" rtlCol="0" anchor="ctr" anchorCtr="0">
            <a:spAutoFit/>
          </a:bodyPr>
          <a:lstStyle/>
          <a:p>
            <a:pPr algn="ctr">
              <a:defRPr/>
            </a:pPr>
            <a:r>
              <a:rPr lang="en-GB" altLang="en-US" sz="1200" dirty="0"/>
              <a:t>9</a:t>
            </a:r>
          </a:p>
        </p:txBody>
      </p:sp>
      <p:sp>
        <p:nvSpPr>
          <p:cNvPr id="23" name="TextBox 22">
            <a:extLst>
              <a:ext uri="{FF2B5EF4-FFF2-40B4-BE49-F238E27FC236}">
                <a16:creationId xmlns:a16="http://schemas.microsoft.com/office/drawing/2014/main" id="{D18C0661-944C-0A4C-AABB-534C71AEC348}"/>
              </a:ext>
            </a:extLst>
          </p:cNvPr>
          <p:cNvSpPr txBox="1"/>
          <p:nvPr/>
        </p:nvSpPr>
        <p:spPr>
          <a:xfrm>
            <a:off x="4902968" y="4252372"/>
            <a:ext cx="286806" cy="184666"/>
          </a:xfrm>
          <a:prstGeom prst="rect">
            <a:avLst/>
          </a:prstGeom>
          <a:noFill/>
        </p:spPr>
        <p:txBody>
          <a:bodyPr wrap="square" lIns="0" tIns="0" rIns="0" bIns="0" rtlCol="0" anchor="ctr" anchorCtr="0">
            <a:spAutoFit/>
          </a:bodyPr>
          <a:lstStyle/>
          <a:p>
            <a:pPr algn="ctr">
              <a:defRPr/>
            </a:pPr>
            <a:r>
              <a:rPr lang="en-GB" altLang="en-US" sz="1200" dirty="0"/>
              <a:t>10</a:t>
            </a:r>
          </a:p>
        </p:txBody>
      </p:sp>
      <p:sp>
        <p:nvSpPr>
          <p:cNvPr id="24" name="TextBox 23">
            <a:extLst>
              <a:ext uri="{FF2B5EF4-FFF2-40B4-BE49-F238E27FC236}">
                <a16:creationId xmlns:a16="http://schemas.microsoft.com/office/drawing/2014/main" id="{770E5BA3-D3D5-824E-9075-31A729AB336E}"/>
              </a:ext>
            </a:extLst>
          </p:cNvPr>
          <p:cNvSpPr txBox="1"/>
          <p:nvPr/>
        </p:nvSpPr>
        <p:spPr>
          <a:xfrm>
            <a:off x="857340" y="4144032"/>
            <a:ext cx="329665" cy="184666"/>
          </a:xfrm>
          <a:prstGeom prst="rect">
            <a:avLst/>
          </a:prstGeom>
          <a:noFill/>
        </p:spPr>
        <p:txBody>
          <a:bodyPr wrap="square" lIns="0" tIns="0" rIns="0" bIns="0" rtlCol="0" anchor="ctr" anchorCtr="0">
            <a:spAutoFit/>
          </a:bodyPr>
          <a:lstStyle/>
          <a:p>
            <a:pPr algn="r">
              <a:defRPr/>
            </a:pPr>
            <a:r>
              <a:rPr lang="en-GB" altLang="en-US" sz="1200" dirty="0"/>
              <a:t>0</a:t>
            </a:r>
          </a:p>
        </p:txBody>
      </p:sp>
      <p:sp>
        <p:nvSpPr>
          <p:cNvPr id="25" name="TextBox 24">
            <a:extLst>
              <a:ext uri="{FF2B5EF4-FFF2-40B4-BE49-F238E27FC236}">
                <a16:creationId xmlns:a16="http://schemas.microsoft.com/office/drawing/2014/main" id="{E1FEA400-3B93-304A-9659-99722E920389}"/>
              </a:ext>
            </a:extLst>
          </p:cNvPr>
          <p:cNvSpPr txBox="1"/>
          <p:nvPr/>
        </p:nvSpPr>
        <p:spPr>
          <a:xfrm>
            <a:off x="857340" y="3927094"/>
            <a:ext cx="329665" cy="184666"/>
          </a:xfrm>
          <a:prstGeom prst="rect">
            <a:avLst/>
          </a:prstGeom>
          <a:noFill/>
        </p:spPr>
        <p:txBody>
          <a:bodyPr wrap="square" lIns="0" tIns="0" rIns="0" bIns="0" rtlCol="0" anchor="ctr" anchorCtr="0">
            <a:spAutoFit/>
          </a:bodyPr>
          <a:lstStyle/>
          <a:p>
            <a:pPr algn="r">
              <a:defRPr/>
            </a:pPr>
            <a:r>
              <a:rPr lang="en-GB" altLang="en-US" sz="1200" dirty="0"/>
              <a:t>20</a:t>
            </a:r>
          </a:p>
        </p:txBody>
      </p:sp>
      <p:sp>
        <p:nvSpPr>
          <p:cNvPr id="26" name="TextBox 25">
            <a:extLst>
              <a:ext uri="{FF2B5EF4-FFF2-40B4-BE49-F238E27FC236}">
                <a16:creationId xmlns:a16="http://schemas.microsoft.com/office/drawing/2014/main" id="{A55B945D-20FD-A947-9F62-43A56955025A}"/>
              </a:ext>
            </a:extLst>
          </p:cNvPr>
          <p:cNvSpPr txBox="1"/>
          <p:nvPr/>
        </p:nvSpPr>
        <p:spPr>
          <a:xfrm>
            <a:off x="857340" y="3710152"/>
            <a:ext cx="329665" cy="184666"/>
          </a:xfrm>
          <a:prstGeom prst="rect">
            <a:avLst/>
          </a:prstGeom>
          <a:noFill/>
        </p:spPr>
        <p:txBody>
          <a:bodyPr wrap="square" lIns="0" tIns="0" rIns="0" bIns="0" rtlCol="0" anchor="ctr" anchorCtr="0">
            <a:spAutoFit/>
          </a:bodyPr>
          <a:lstStyle/>
          <a:p>
            <a:pPr algn="r">
              <a:defRPr/>
            </a:pPr>
            <a:r>
              <a:rPr lang="en-GB" altLang="en-US" sz="1200" dirty="0"/>
              <a:t>40</a:t>
            </a:r>
          </a:p>
        </p:txBody>
      </p:sp>
      <p:sp>
        <p:nvSpPr>
          <p:cNvPr id="27" name="TextBox 26">
            <a:extLst>
              <a:ext uri="{FF2B5EF4-FFF2-40B4-BE49-F238E27FC236}">
                <a16:creationId xmlns:a16="http://schemas.microsoft.com/office/drawing/2014/main" id="{00CCB209-0ED4-754A-BACA-2E3834CFE45B}"/>
              </a:ext>
            </a:extLst>
          </p:cNvPr>
          <p:cNvSpPr txBox="1"/>
          <p:nvPr/>
        </p:nvSpPr>
        <p:spPr>
          <a:xfrm>
            <a:off x="857340" y="3493210"/>
            <a:ext cx="329665" cy="184666"/>
          </a:xfrm>
          <a:prstGeom prst="rect">
            <a:avLst/>
          </a:prstGeom>
          <a:noFill/>
        </p:spPr>
        <p:txBody>
          <a:bodyPr wrap="square" lIns="0" tIns="0" rIns="0" bIns="0" rtlCol="0" anchor="ctr" anchorCtr="0">
            <a:spAutoFit/>
          </a:bodyPr>
          <a:lstStyle/>
          <a:p>
            <a:pPr algn="r">
              <a:defRPr/>
            </a:pPr>
            <a:r>
              <a:rPr lang="en-GB" altLang="en-US" sz="1200" dirty="0"/>
              <a:t>60</a:t>
            </a:r>
          </a:p>
        </p:txBody>
      </p:sp>
      <p:sp>
        <p:nvSpPr>
          <p:cNvPr id="28" name="TextBox 27">
            <a:extLst>
              <a:ext uri="{FF2B5EF4-FFF2-40B4-BE49-F238E27FC236}">
                <a16:creationId xmlns:a16="http://schemas.microsoft.com/office/drawing/2014/main" id="{5CA66CBD-0AC9-8848-B9FD-C64B28B15700}"/>
              </a:ext>
            </a:extLst>
          </p:cNvPr>
          <p:cNvSpPr txBox="1"/>
          <p:nvPr/>
        </p:nvSpPr>
        <p:spPr>
          <a:xfrm>
            <a:off x="857340" y="3276268"/>
            <a:ext cx="329665" cy="184666"/>
          </a:xfrm>
          <a:prstGeom prst="rect">
            <a:avLst/>
          </a:prstGeom>
          <a:noFill/>
        </p:spPr>
        <p:txBody>
          <a:bodyPr wrap="square" lIns="0" tIns="0" rIns="0" bIns="0" rtlCol="0" anchor="ctr" anchorCtr="0">
            <a:spAutoFit/>
          </a:bodyPr>
          <a:lstStyle/>
          <a:p>
            <a:pPr algn="r">
              <a:defRPr/>
            </a:pPr>
            <a:r>
              <a:rPr lang="en-GB" altLang="en-US" sz="1200" dirty="0"/>
              <a:t>80</a:t>
            </a:r>
          </a:p>
        </p:txBody>
      </p:sp>
      <p:sp>
        <p:nvSpPr>
          <p:cNvPr id="29" name="TextBox 28">
            <a:extLst>
              <a:ext uri="{FF2B5EF4-FFF2-40B4-BE49-F238E27FC236}">
                <a16:creationId xmlns:a16="http://schemas.microsoft.com/office/drawing/2014/main" id="{73B769CC-578F-0145-942A-0F65C945D63B}"/>
              </a:ext>
            </a:extLst>
          </p:cNvPr>
          <p:cNvSpPr txBox="1"/>
          <p:nvPr/>
        </p:nvSpPr>
        <p:spPr>
          <a:xfrm>
            <a:off x="857340" y="3059326"/>
            <a:ext cx="329665" cy="184666"/>
          </a:xfrm>
          <a:prstGeom prst="rect">
            <a:avLst/>
          </a:prstGeom>
          <a:noFill/>
        </p:spPr>
        <p:txBody>
          <a:bodyPr wrap="square" lIns="0" tIns="0" rIns="0" bIns="0" rtlCol="0" anchor="ctr" anchorCtr="0">
            <a:spAutoFit/>
          </a:bodyPr>
          <a:lstStyle/>
          <a:p>
            <a:pPr algn="r">
              <a:defRPr/>
            </a:pPr>
            <a:r>
              <a:rPr lang="en-GB" altLang="en-US" sz="1200" dirty="0"/>
              <a:t>100</a:t>
            </a:r>
          </a:p>
        </p:txBody>
      </p:sp>
      <p:sp>
        <p:nvSpPr>
          <p:cNvPr id="30" name="TextBox 29">
            <a:extLst>
              <a:ext uri="{FF2B5EF4-FFF2-40B4-BE49-F238E27FC236}">
                <a16:creationId xmlns:a16="http://schemas.microsoft.com/office/drawing/2014/main" id="{B174CC91-3E78-0D47-8D8F-DCF5975258C9}"/>
              </a:ext>
            </a:extLst>
          </p:cNvPr>
          <p:cNvSpPr txBox="1"/>
          <p:nvPr/>
        </p:nvSpPr>
        <p:spPr>
          <a:xfrm>
            <a:off x="857340" y="2842384"/>
            <a:ext cx="329665" cy="184666"/>
          </a:xfrm>
          <a:prstGeom prst="rect">
            <a:avLst/>
          </a:prstGeom>
          <a:noFill/>
        </p:spPr>
        <p:txBody>
          <a:bodyPr wrap="square" lIns="0" tIns="0" rIns="0" bIns="0" rtlCol="0" anchor="ctr" anchorCtr="0">
            <a:spAutoFit/>
          </a:bodyPr>
          <a:lstStyle/>
          <a:p>
            <a:pPr algn="r">
              <a:defRPr/>
            </a:pPr>
            <a:r>
              <a:rPr lang="en-GB" altLang="en-US" sz="1200" dirty="0"/>
              <a:t>120</a:t>
            </a:r>
          </a:p>
        </p:txBody>
      </p:sp>
      <p:sp>
        <p:nvSpPr>
          <p:cNvPr id="31" name="TextBox 30">
            <a:extLst>
              <a:ext uri="{FF2B5EF4-FFF2-40B4-BE49-F238E27FC236}">
                <a16:creationId xmlns:a16="http://schemas.microsoft.com/office/drawing/2014/main" id="{3DD8D772-A9F6-7E44-B606-AFCE9DA4C533}"/>
              </a:ext>
            </a:extLst>
          </p:cNvPr>
          <p:cNvSpPr txBox="1"/>
          <p:nvPr/>
        </p:nvSpPr>
        <p:spPr>
          <a:xfrm>
            <a:off x="857340" y="2625442"/>
            <a:ext cx="329665" cy="184666"/>
          </a:xfrm>
          <a:prstGeom prst="rect">
            <a:avLst/>
          </a:prstGeom>
          <a:noFill/>
        </p:spPr>
        <p:txBody>
          <a:bodyPr wrap="square" lIns="0" tIns="0" rIns="0" bIns="0" rtlCol="0" anchor="ctr" anchorCtr="0">
            <a:spAutoFit/>
          </a:bodyPr>
          <a:lstStyle/>
          <a:p>
            <a:pPr algn="r">
              <a:defRPr/>
            </a:pPr>
            <a:r>
              <a:rPr lang="en-GB" altLang="en-US" sz="1200" dirty="0"/>
              <a:t>140</a:t>
            </a:r>
          </a:p>
        </p:txBody>
      </p:sp>
      <p:sp>
        <p:nvSpPr>
          <p:cNvPr id="32" name="TextBox 31">
            <a:extLst>
              <a:ext uri="{FF2B5EF4-FFF2-40B4-BE49-F238E27FC236}">
                <a16:creationId xmlns:a16="http://schemas.microsoft.com/office/drawing/2014/main" id="{0F9DA588-7304-494A-A909-E0143E520AE1}"/>
              </a:ext>
            </a:extLst>
          </p:cNvPr>
          <p:cNvSpPr txBox="1"/>
          <p:nvPr/>
        </p:nvSpPr>
        <p:spPr>
          <a:xfrm>
            <a:off x="857340" y="2408500"/>
            <a:ext cx="329665" cy="184666"/>
          </a:xfrm>
          <a:prstGeom prst="rect">
            <a:avLst/>
          </a:prstGeom>
          <a:noFill/>
        </p:spPr>
        <p:txBody>
          <a:bodyPr wrap="square" lIns="0" tIns="0" rIns="0" bIns="0" rtlCol="0" anchor="ctr" anchorCtr="0">
            <a:spAutoFit/>
          </a:bodyPr>
          <a:lstStyle/>
          <a:p>
            <a:pPr algn="r">
              <a:defRPr/>
            </a:pPr>
            <a:r>
              <a:rPr lang="en-GB" altLang="en-US" sz="1200" dirty="0"/>
              <a:t>160</a:t>
            </a:r>
          </a:p>
        </p:txBody>
      </p:sp>
      <p:sp>
        <p:nvSpPr>
          <p:cNvPr id="33" name="TextBox 32">
            <a:extLst>
              <a:ext uri="{FF2B5EF4-FFF2-40B4-BE49-F238E27FC236}">
                <a16:creationId xmlns:a16="http://schemas.microsoft.com/office/drawing/2014/main" id="{1C25AC39-895D-4547-9FD0-9D42CCDD44AC}"/>
              </a:ext>
            </a:extLst>
          </p:cNvPr>
          <p:cNvSpPr txBox="1"/>
          <p:nvPr/>
        </p:nvSpPr>
        <p:spPr>
          <a:xfrm>
            <a:off x="857340" y="2191558"/>
            <a:ext cx="329665" cy="184666"/>
          </a:xfrm>
          <a:prstGeom prst="rect">
            <a:avLst/>
          </a:prstGeom>
          <a:noFill/>
        </p:spPr>
        <p:txBody>
          <a:bodyPr wrap="square" lIns="0" tIns="0" rIns="0" bIns="0" rtlCol="0" anchor="ctr" anchorCtr="0">
            <a:spAutoFit/>
          </a:bodyPr>
          <a:lstStyle/>
          <a:p>
            <a:pPr algn="r">
              <a:defRPr/>
            </a:pPr>
            <a:r>
              <a:rPr lang="en-GB" altLang="en-US" sz="1200" dirty="0"/>
              <a:t>180</a:t>
            </a:r>
          </a:p>
        </p:txBody>
      </p:sp>
      <p:sp>
        <p:nvSpPr>
          <p:cNvPr id="34" name="TextBox 33">
            <a:extLst>
              <a:ext uri="{FF2B5EF4-FFF2-40B4-BE49-F238E27FC236}">
                <a16:creationId xmlns:a16="http://schemas.microsoft.com/office/drawing/2014/main" id="{104C3E1C-B221-7A46-BBEF-96015100FECA}"/>
              </a:ext>
            </a:extLst>
          </p:cNvPr>
          <p:cNvSpPr txBox="1"/>
          <p:nvPr/>
        </p:nvSpPr>
        <p:spPr>
          <a:xfrm>
            <a:off x="857340" y="1974616"/>
            <a:ext cx="329665" cy="184666"/>
          </a:xfrm>
          <a:prstGeom prst="rect">
            <a:avLst/>
          </a:prstGeom>
          <a:noFill/>
        </p:spPr>
        <p:txBody>
          <a:bodyPr wrap="square" lIns="0" tIns="0" rIns="0" bIns="0" rtlCol="0" anchor="ctr" anchorCtr="0">
            <a:spAutoFit/>
          </a:bodyPr>
          <a:lstStyle/>
          <a:p>
            <a:pPr algn="r">
              <a:defRPr/>
            </a:pPr>
            <a:r>
              <a:rPr lang="en-GB" altLang="en-US" sz="1200" dirty="0"/>
              <a:t>200</a:t>
            </a:r>
          </a:p>
        </p:txBody>
      </p:sp>
      <p:sp>
        <p:nvSpPr>
          <p:cNvPr id="35" name="TextBox 34">
            <a:extLst>
              <a:ext uri="{FF2B5EF4-FFF2-40B4-BE49-F238E27FC236}">
                <a16:creationId xmlns:a16="http://schemas.microsoft.com/office/drawing/2014/main" id="{8C29F887-3955-7742-8626-7FDBF7E5FEC1}"/>
              </a:ext>
            </a:extLst>
          </p:cNvPr>
          <p:cNvSpPr txBox="1"/>
          <p:nvPr/>
        </p:nvSpPr>
        <p:spPr>
          <a:xfrm>
            <a:off x="857340" y="1757674"/>
            <a:ext cx="329665" cy="184666"/>
          </a:xfrm>
          <a:prstGeom prst="rect">
            <a:avLst/>
          </a:prstGeom>
          <a:noFill/>
        </p:spPr>
        <p:txBody>
          <a:bodyPr wrap="square" lIns="0" tIns="0" rIns="0" bIns="0" rtlCol="0" anchor="ctr" anchorCtr="0">
            <a:spAutoFit/>
          </a:bodyPr>
          <a:lstStyle/>
          <a:p>
            <a:pPr algn="r">
              <a:defRPr/>
            </a:pPr>
            <a:r>
              <a:rPr lang="en-GB" altLang="en-US" sz="1200" dirty="0"/>
              <a:t>220</a:t>
            </a:r>
          </a:p>
        </p:txBody>
      </p:sp>
      <p:grpSp>
        <p:nvGrpSpPr>
          <p:cNvPr id="90" name="Group 89">
            <a:extLst>
              <a:ext uri="{FF2B5EF4-FFF2-40B4-BE49-F238E27FC236}">
                <a16:creationId xmlns:a16="http://schemas.microsoft.com/office/drawing/2014/main" id="{C94A9B27-1587-EC4F-9327-BD41AD1F4B6E}"/>
              </a:ext>
            </a:extLst>
          </p:cNvPr>
          <p:cNvGrpSpPr/>
          <p:nvPr/>
        </p:nvGrpSpPr>
        <p:grpSpPr>
          <a:xfrm>
            <a:off x="5904268" y="1824913"/>
            <a:ext cx="3145692" cy="553998"/>
            <a:chOff x="5904268" y="1824913"/>
            <a:chExt cx="3145692" cy="553998"/>
          </a:xfrm>
        </p:grpSpPr>
        <p:sp>
          <p:nvSpPr>
            <p:cNvPr id="81" name="TextBox 80">
              <a:extLst>
                <a:ext uri="{FF2B5EF4-FFF2-40B4-BE49-F238E27FC236}">
                  <a16:creationId xmlns:a16="http://schemas.microsoft.com/office/drawing/2014/main" id="{E05DAFCB-9462-4344-B0E0-DC897C0CB305}"/>
                </a:ext>
              </a:extLst>
            </p:cNvPr>
            <p:cNvSpPr txBox="1"/>
            <p:nvPr/>
          </p:nvSpPr>
          <p:spPr>
            <a:xfrm>
              <a:off x="6334245" y="1824913"/>
              <a:ext cx="2715715" cy="553998"/>
            </a:xfrm>
            <a:prstGeom prst="rect">
              <a:avLst/>
            </a:prstGeom>
            <a:noFill/>
          </p:spPr>
          <p:txBody>
            <a:bodyPr wrap="square" lIns="36000" tIns="0" rIns="0" bIns="0" rtlCol="0" anchor="t">
              <a:spAutoFit/>
            </a:bodyPr>
            <a:lstStyle/>
            <a:p>
              <a:pPr>
                <a:defRPr/>
              </a:pPr>
              <a:r>
                <a:rPr lang="en-GB" altLang="en-US" sz="1800" dirty="0"/>
                <a:t>The following distance-time graph shows a car’s journey.</a:t>
              </a:r>
            </a:p>
          </p:txBody>
        </p:sp>
        <p:sp>
          <p:nvSpPr>
            <p:cNvPr id="82" name="TextBox 81">
              <a:extLst>
                <a:ext uri="{FF2B5EF4-FFF2-40B4-BE49-F238E27FC236}">
                  <a16:creationId xmlns:a16="http://schemas.microsoft.com/office/drawing/2014/main" id="{80C767D6-EEDB-6D4A-9E84-E1F8431C2F54}"/>
                </a:ext>
              </a:extLst>
            </p:cNvPr>
            <p:cNvSpPr txBox="1"/>
            <p:nvPr/>
          </p:nvSpPr>
          <p:spPr>
            <a:xfrm>
              <a:off x="5904268" y="1824913"/>
              <a:ext cx="451946" cy="276999"/>
            </a:xfrm>
            <a:prstGeom prst="rect">
              <a:avLst/>
            </a:prstGeom>
            <a:noFill/>
          </p:spPr>
          <p:txBody>
            <a:bodyPr wrap="square" lIns="36000" tIns="0" rIns="0" bIns="0" rtlCol="0" anchor="t">
              <a:spAutoFit/>
            </a:bodyPr>
            <a:lstStyle/>
            <a:p>
              <a:pPr>
                <a:defRPr/>
              </a:pPr>
              <a:r>
                <a:rPr lang="en-GB" altLang="en-US" sz="1800" b="1" dirty="0"/>
                <a:t>Ex1</a:t>
              </a:r>
            </a:p>
          </p:txBody>
        </p:sp>
      </p:grpSp>
      <p:grpSp>
        <p:nvGrpSpPr>
          <p:cNvPr id="89" name="Group 88">
            <a:extLst>
              <a:ext uri="{FF2B5EF4-FFF2-40B4-BE49-F238E27FC236}">
                <a16:creationId xmlns:a16="http://schemas.microsoft.com/office/drawing/2014/main" id="{AD0917BD-19D9-5E46-8F3D-E6E4E47C3C7E}"/>
              </a:ext>
            </a:extLst>
          </p:cNvPr>
          <p:cNvGrpSpPr/>
          <p:nvPr/>
        </p:nvGrpSpPr>
        <p:grpSpPr>
          <a:xfrm>
            <a:off x="5904268" y="2434264"/>
            <a:ext cx="3145693" cy="553998"/>
            <a:chOff x="5904268" y="2403869"/>
            <a:chExt cx="3145693" cy="553998"/>
          </a:xfrm>
        </p:grpSpPr>
        <p:sp>
          <p:nvSpPr>
            <p:cNvPr id="83" name="TextBox 82">
              <a:extLst>
                <a:ext uri="{FF2B5EF4-FFF2-40B4-BE49-F238E27FC236}">
                  <a16:creationId xmlns:a16="http://schemas.microsoft.com/office/drawing/2014/main" id="{4A61EC59-FC98-5449-A992-9EBFC8290128}"/>
                </a:ext>
              </a:extLst>
            </p:cNvPr>
            <p:cNvSpPr txBox="1"/>
            <p:nvPr/>
          </p:nvSpPr>
          <p:spPr>
            <a:xfrm>
              <a:off x="6327229" y="2403869"/>
              <a:ext cx="2722732" cy="553998"/>
            </a:xfrm>
            <a:prstGeom prst="rect">
              <a:avLst/>
            </a:prstGeom>
            <a:noFill/>
          </p:spPr>
          <p:txBody>
            <a:bodyPr wrap="square" lIns="36000" tIns="0" rIns="0" bIns="0" rtlCol="0" anchor="t">
              <a:spAutoFit/>
            </a:bodyPr>
            <a:lstStyle/>
            <a:p>
              <a:pPr>
                <a:defRPr/>
              </a:pPr>
              <a:r>
                <a:rPr lang="en-GB" altLang="en-US" sz="1800" dirty="0"/>
                <a:t>How far did the car travel in the first 3 seconds?</a:t>
              </a:r>
            </a:p>
          </p:txBody>
        </p:sp>
        <p:sp>
          <p:nvSpPr>
            <p:cNvPr id="84" name="TextBox 83">
              <a:extLst>
                <a:ext uri="{FF2B5EF4-FFF2-40B4-BE49-F238E27FC236}">
                  <a16:creationId xmlns:a16="http://schemas.microsoft.com/office/drawing/2014/main" id="{F0461797-9D3C-E541-AA11-E18E0851B46C}"/>
                </a:ext>
              </a:extLst>
            </p:cNvPr>
            <p:cNvSpPr txBox="1"/>
            <p:nvPr/>
          </p:nvSpPr>
          <p:spPr>
            <a:xfrm>
              <a:off x="5904268" y="2403869"/>
              <a:ext cx="451946" cy="276999"/>
            </a:xfrm>
            <a:prstGeom prst="rect">
              <a:avLst/>
            </a:prstGeom>
            <a:noFill/>
          </p:spPr>
          <p:txBody>
            <a:bodyPr wrap="square" lIns="36000" tIns="0" rIns="0" bIns="0" rtlCol="0" anchor="t">
              <a:spAutoFit/>
            </a:bodyPr>
            <a:lstStyle/>
            <a:p>
              <a:pPr>
                <a:defRPr/>
              </a:pPr>
              <a:r>
                <a:rPr lang="en-GB" altLang="en-US" sz="1800" b="1" dirty="0"/>
                <a:t>[a]</a:t>
              </a:r>
            </a:p>
          </p:txBody>
        </p:sp>
      </p:grpSp>
      <p:grpSp>
        <p:nvGrpSpPr>
          <p:cNvPr id="45" name="Group 44">
            <a:extLst>
              <a:ext uri="{FF2B5EF4-FFF2-40B4-BE49-F238E27FC236}">
                <a16:creationId xmlns:a16="http://schemas.microsoft.com/office/drawing/2014/main" id="{72B7614B-3923-414E-89AB-950D4B46EDAE}"/>
              </a:ext>
            </a:extLst>
          </p:cNvPr>
          <p:cNvGrpSpPr/>
          <p:nvPr/>
        </p:nvGrpSpPr>
        <p:grpSpPr>
          <a:xfrm>
            <a:off x="5904268" y="3043615"/>
            <a:ext cx="3145693" cy="553998"/>
            <a:chOff x="5904268" y="3076531"/>
            <a:chExt cx="3145693" cy="553998"/>
          </a:xfrm>
        </p:grpSpPr>
        <p:sp>
          <p:nvSpPr>
            <p:cNvPr id="85" name="TextBox 84">
              <a:extLst>
                <a:ext uri="{FF2B5EF4-FFF2-40B4-BE49-F238E27FC236}">
                  <a16:creationId xmlns:a16="http://schemas.microsoft.com/office/drawing/2014/main" id="{45C9BA3E-F97D-7640-B98B-56A9DB7E06F1}"/>
                </a:ext>
              </a:extLst>
            </p:cNvPr>
            <p:cNvSpPr txBox="1"/>
            <p:nvPr/>
          </p:nvSpPr>
          <p:spPr>
            <a:xfrm>
              <a:off x="6327229" y="3076531"/>
              <a:ext cx="2722732" cy="553998"/>
            </a:xfrm>
            <a:prstGeom prst="rect">
              <a:avLst/>
            </a:prstGeom>
            <a:noFill/>
          </p:spPr>
          <p:txBody>
            <a:bodyPr wrap="square" lIns="36000" tIns="0" rIns="0" bIns="0" rtlCol="0" anchor="t">
              <a:spAutoFit/>
            </a:bodyPr>
            <a:lstStyle/>
            <a:p>
              <a:pPr>
                <a:defRPr/>
              </a:pPr>
              <a:r>
                <a:rPr lang="en-GB" altLang="en-US" sz="1800" dirty="0"/>
                <a:t>For how long was the car stationary?</a:t>
              </a:r>
            </a:p>
          </p:txBody>
        </p:sp>
        <p:sp>
          <p:nvSpPr>
            <p:cNvPr id="86" name="TextBox 85">
              <a:extLst>
                <a:ext uri="{FF2B5EF4-FFF2-40B4-BE49-F238E27FC236}">
                  <a16:creationId xmlns:a16="http://schemas.microsoft.com/office/drawing/2014/main" id="{0D205A00-CDC2-F244-A11F-3A4E36D615DB}"/>
                </a:ext>
              </a:extLst>
            </p:cNvPr>
            <p:cNvSpPr txBox="1"/>
            <p:nvPr/>
          </p:nvSpPr>
          <p:spPr>
            <a:xfrm>
              <a:off x="5904268" y="3076531"/>
              <a:ext cx="451946" cy="276999"/>
            </a:xfrm>
            <a:prstGeom prst="rect">
              <a:avLst/>
            </a:prstGeom>
            <a:noFill/>
          </p:spPr>
          <p:txBody>
            <a:bodyPr wrap="square" lIns="36000" tIns="0" rIns="0" bIns="0" rtlCol="0" anchor="t">
              <a:spAutoFit/>
            </a:bodyPr>
            <a:lstStyle/>
            <a:p>
              <a:pPr>
                <a:defRPr/>
              </a:pPr>
              <a:r>
                <a:rPr lang="en-GB" altLang="en-US" sz="1800" b="1" dirty="0"/>
                <a:t>[b]</a:t>
              </a:r>
            </a:p>
          </p:txBody>
        </p:sp>
      </p:grpSp>
      <p:grpSp>
        <p:nvGrpSpPr>
          <p:cNvPr id="44" name="Group 43">
            <a:extLst>
              <a:ext uri="{FF2B5EF4-FFF2-40B4-BE49-F238E27FC236}">
                <a16:creationId xmlns:a16="http://schemas.microsoft.com/office/drawing/2014/main" id="{564FBD88-7F29-BB4C-9813-B563E127D4C6}"/>
              </a:ext>
            </a:extLst>
          </p:cNvPr>
          <p:cNvGrpSpPr/>
          <p:nvPr/>
        </p:nvGrpSpPr>
        <p:grpSpPr>
          <a:xfrm>
            <a:off x="5904268" y="3652965"/>
            <a:ext cx="3145693" cy="553998"/>
            <a:chOff x="5904268" y="3652965"/>
            <a:chExt cx="3145693" cy="553998"/>
          </a:xfrm>
        </p:grpSpPr>
        <p:sp>
          <p:nvSpPr>
            <p:cNvPr id="87" name="TextBox 86">
              <a:extLst>
                <a:ext uri="{FF2B5EF4-FFF2-40B4-BE49-F238E27FC236}">
                  <a16:creationId xmlns:a16="http://schemas.microsoft.com/office/drawing/2014/main" id="{8C1E1E93-4CCE-9947-8536-538C3F78EBA4}"/>
                </a:ext>
              </a:extLst>
            </p:cNvPr>
            <p:cNvSpPr txBox="1"/>
            <p:nvPr/>
          </p:nvSpPr>
          <p:spPr>
            <a:xfrm>
              <a:off x="6327229" y="3652965"/>
              <a:ext cx="2722732" cy="553998"/>
            </a:xfrm>
            <a:prstGeom prst="rect">
              <a:avLst/>
            </a:prstGeom>
            <a:noFill/>
          </p:spPr>
          <p:txBody>
            <a:bodyPr wrap="square" lIns="36000" tIns="0" rIns="0" bIns="0" rtlCol="0" anchor="t">
              <a:spAutoFit/>
            </a:bodyPr>
            <a:lstStyle/>
            <a:p>
              <a:pPr>
                <a:defRPr/>
              </a:pPr>
              <a:r>
                <a:rPr lang="en-GB" altLang="en-US" sz="1800" dirty="0"/>
                <a:t>What was the car’s greatest speed?</a:t>
              </a:r>
            </a:p>
          </p:txBody>
        </p:sp>
        <p:sp>
          <p:nvSpPr>
            <p:cNvPr id="88" name="TextBox 87">
              <a:extLst>
                <a:ext uri="{FF2B5EF4-FFF2-40B4-BE49-F238E27FC236}">
                  <a16:creationId xmlns:a16="http://schemas.microsoft.com/office/drawing/2014/main" id="{8A415334-00A0-B14D-AF2C-B4016433E423}"/>
                </a:ext>
              </a:extLst>
            </p:cNvPr>
            <p:cNvSpPr txBox="1"/>
            <p:nvPr/>
          </p:nvSpPr>
          <p:spPr>
            <a:xfrm>
              <a:off x="5904268" y="3652965"/>
              <a:ext cx="451946" cy="276999"/>
            </a:xfrm>
            <a:prstGeom prst="rect">
              <a:avLst/>
            </a:prstGeom>
            <a:noFill/>
          </p:spPr>
          <p:txBody>
            <a:bodyPr wrap="square" lIns="36000" tIns="0" rIns="0" bIns="0" rtlCol="0" anchor="t">
              <a:spAutoFit/>
            </a:bodyPr>
            <a:lstStyle/>
            <a:p>
              <a:pPr>
                <a:defRPr/>
              </a:pPr>
              <a:r>
                <a:rPr lang="en-GB" altLang="en-US" sz="1800" b="1" dirty="0"/>
                <a:t>[c]</a:t>
              </a:r>
            </a:p>
          </p:txBody>
        </p:sp>
      </p:grpSp>
      <p:cxnSp>
        <p:nvCxnSpPr>
          <p:cNvPr id="92" name="Straight Connector 91">
            <a:extLst>
              <a:ext uri="{FF2B5EF4-FFF2-40B4-BE49-F238E27FC236}">
                <a16:creationId xmlns:a16="http://schemas.microsoft.com/office/drawing/2014/main" id="{007231DD-C564-9C43-BCEA-EBB3C4302E6E}"/>
              </a:ext>
            </a:extLst>
          </p:cNvPr>
          <p:cNvCxnSpPr>
            <a:cxnSpLocks/>
          </p:cNvCxnSpPr>
          <p:nvPr/>
        </p:nvCxnSpPr>
        <p:spPr>
          <a:xfrm flipV="1">
            <a:off x="2368848" y="3583957"/>
            <a:ext cx="0" cy="632102"/>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A1B04A7D-6F96-6145-BA84-A8D98149CA4F}"/>
              </a:ext>
            </a:extLst>
          </p:cNvPr>
          <p:cNvCxnSpPr>
            <a:cxnSpLocks/>
          </p:cNvCxnSpPr>
          <p:nvPr/>
        </p:nvCxnSpPr>
        <p:spPr>
          <a:xfrm>
            <a:off x="1245793" y="3583957"/>
            <a:ext cx="1123055" cy="0"/>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E84FD576-EEED-0E4C-BB8F-5523C5819A88}"/>
              </a:ext>
            </a:extLst>
          </p:cNvPr>
          <p:cNvCxnSpPr/>
          <p:nvPr/>
        </p:nvCxnSpPr>
        <p:spPr>
          <a:xfrm flipV="1">
            <a:off x="1227486" y="3365679"/>
            <a:ext cx="1526588" cy="868124"/>
          </a:xfrm>
          <a:prstGeom prst="line">
            <a:avLst/>
          </a:prstGeom>
          <a:ln w="28575" cap="rnd">
            <a:solidFill>
              <a:schemeClr val="tx2">
                <a:lumMod val="50000"/>
              </a:schemeClr>
            </a:solidFill>
            <a:round/>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BEBA5E84-0F62-2542-BC1E-91666C1AD546}"/>
              </a:ext>
            </a:extLst>
          </p:cNvPr>
          <p:cNvSpPr txBox="1"/>
          <p:nvPr/>
        </p:nvSpPr>
        <p:spPr>
          <a:xfrm>
            <a:off x="8211538" y="2717490"/>
            <a:ext cx="529518" cy="228925"/>
          </a:xfrm>
          <a:prstGeom prst="rect">
            <a:avLst/>
          </a:prstGeom>
          <a:solidFill>
            <a:schemeClr val="accent3"/>
          </a:solidFill>
        </p:spPr>
        <p:txBody>
          <a:bodyPr wrap="square" lIns="0" tIns="0" rIns="0" bIns="0" rtlCol="0" anchor="ctr" anchorCtr="0">
            <a:spAutoFit/>
          </a:bodyPr>
          <a:lstStyle/>
          <a:p>
            <a:pPr algn="ctr">
              <a:defRPr/>
            </a:pPr>
            <a:r>
              <a:rPr lang="en-GB" altLang="en-US" sz="1800" b="1" dirty="0"/>
              <a:t>60m</a:t>
            </a:r>
          </a:p>
        </p:txBody>
      </p:sp>
      <p:sp>
        <p:nvSpPr>
          <p:cNvPr id="100" name="TextBox 99">
            <a:extLst>
              <a:ext uri="{FF2B5EF4-FFF2-40B4-BE49-F238E27FC236}">
                <a16:creationId xmlns:a16="http://schemas.microsoft.com/office/drawing/2014/main" id="{BBB5E1E9-05E3-564D-A3FC-652DDF8C1AFE}"/>
              </a:ext>
            </a:extLst>
          </p:cNvPr>
          <p:cNvSpPr txBox="1"/>
          <p:nvPr/>
        </p:nvSpPr>
        <p:spPr>
          <a:xfrm>
            <a:off x="7441789" y="3363254"/>
            <a:ext cx="1025452" cy="228925"/>
          </a:xfrm>
          <a:prstGeom prst="rect">
            <a:avLst/>
          </a:prstGeom>
          <a:solidFill>
            <a:schemeClr val="accent3"/>
          </a:solidFill>
        </p:spPr>
        <p:txBody>
          <a:bodyPr wrap="square" lIns="0" tIns="0" rIns="0" bIns="0" rtlCol="0" anchor="ctr" anchorCtr="0">
            <a:spAutoFit/>
          </a:bodyPr>
          <a:lstStyle/>
          <a:p>
            <a:pPr algn="ctr">
              <a:defRPr/>
            </a:pPr>
            <a:r>
              <a:rPr lang="en-GB" altLang="en-US" sz="1800" b="1" dirty="0"/>
              <a:t>2 seconds</a:t>
            </a:r>
          </a:p>
        </p:txBody>
      </p:sp>
      <p:cxnSp>
        <p:nvCxnSpPr>
          <p:cNvPr id="101" name="Straight Connector 100">
            <a:extLst>
              <a:ext uri="{FF2B5EF4-FFF2-40B4-BE49-F238E27FC236}">
                <a16:creationId xmlns:a16="http://schemas.microsoft.com/office/drawing/2014/main" id="{726B8E72-2A49-C341-98A2-55DD9A687E6B}"/>
              </a:ext>
            </a:extLst>
          </p:cNvPr>
          <p:cNvCxnSpPr>
            <a:cxnSpLocks/>
          </p:cNvCxnSpPr>
          <p:nvPr/>
        </p:nvCxnSpPr>
        <p:spPr>
          <a:xfrm flipV="1">
            <a:off x="2751139" y="3363132"/>
            <a:ext cx="0" cy="852927"/>
          </a:xfrm>
          <a:prstGeom prst="line">
            <a:avLst/>
          </a:prstGeom>
          <a:ln w="28575">
            <a:solidFill>
              <a:srgbClr val="00B050"/>
            </a:solidFill>
            <a:prstDash val="sysDash"/>
          </a:ln>
        </p:spPr>
        <p:style>
          <a:lnRef idx="1">
            <a:schemeClr val="accent1"/>
          </a:lnRef>
          <a:fillRef idx="0">
            <a:schemeClr val="accent1"/>
          </a:fillRef>
          <a:effectRef idx="0">
            <a:schemeClr val="accent1"/>
          </a:effectRef>
          <a:fontRef idx="minor">
            <a:schemeClr val="tx1"/>
          </a:fontRef>
        </p:style>
      </p:cxnSp>
      <p:sp>
        <p:nvSpPr>
          <p:cNvPr id="105" name="Right Triangle 104">
            <a:extLst>
              <a:ext uri="{FF2B5EF4-FFF2-40B4-BE49-F238E27FC236}">
                <a16:creationId xmlns:a16="http://schemas.microsoft.com/office/drawing/2014/main" id="{04EF5329-EA3D-E146-9149-5F234E480555}"/>
              </a:ext>
            </a:extLst>
          </p:cNvPr>
          <p:cNvSpPr/>
          <p:nvPr/>
        </p:nvSpPr>
        <p:spPr>
          <a:xfrm flipH="1">
            <a:off x="3513488" y="2288582"/>
            <a:ext cx="764583" cy="1074679"/>
          </a:xfrm>
          <a:prstGeom prst="rtTriangle">
            <a:avLst/>
          </a:prstGeom>
          <a:solidFill>
            <a:schemeClr val="accent1">
              <a:lumMod val="75000"/>
              <a:alpha val="61961"/>
            </a:schemeClr>
          </a:solidFill>
          <a:ln w="15875" cap="rnd">
            <a:solidFill>
              <a:srgbClr val="002060"/>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03" name="Straight Connector 102">
            <a:extLst>
              <a:ext uri="{FF2B5EF4-FFF2-40B4-BE49-F238E27FC236}">
                <a16:creationId xmlns:a16="http://schemas.microsoft.com/office/drawing/2014/main" id="{9A2BFF70-3B15-9A4F-AFCD-D4990E73EB30}"/>
              </a:ext>
            </a:extLst>
          </p:cNvPr>
          <p:cNvCxnSpPr>
            <a:cxnSpLocks/>
          </p:cNvCxnSpPr>
          <p:nvPr/>
        </p:nvCxnSpPr>
        <p:spPr>
          <a:xfrm flipV="1">
            <a:off x="3515722" y="3363132"/>
            <a:ext cx="0" cy="852927"/>
          </a:xfrm>
          <a:prstGeom prst="line">
            <a:avLst/>
          </a:prstGeom>
          <a:ln w="28575">
            <a:solidFill>
              <a:srgbClr val="00B050"/>
            </a:solidFill>
            <a:prstDash val="sysDash"/>
          </a:ln>
        </p:spPr>
        <p:style>
          <a:lnRef idx="1">
            <a:schemeClr val="accent1"/>
          </a:lnRef>
          <a:fillRef idx="0">
            <a:schemeClr val="accent1"/>
          </a:fillRef>
          <a:effectRef idx="0">
            <a:schemeClr val="accent1"/>
          </a:effectRef>
          <a:fontRef idx="minor">
            <a:schemeClr val="tx1"/>
          </a:fontRef>
        </p:style>
      </p:cxnSp>
      <p:sp>
        <p:nvSpPr>
          <p:cNvPr id="108" name="TextBox 107">
            <a:extLst>
              <a:ext uri="{FF2B5EF4-FFF2-40B4-BE49-F238E27FC236}">
                <a16:creationId xmlns:a16="http://schemas.microsoft.com/office/drawing/2014/main" id="{4346D62B-1ACA-0E42-8FFD-EB2DBB2FDD1E}"/>
              </a:ext>
            </a:extLst>
          </p:cNvPr>
          <p:cNvSpPr txBox="1"/>
          <p:nvPr/>
        </p:nvSpPr>
        <p:spPr>
          <a:xfrm>
            <a:off x="4347733" y="2867064"/>
            <a:ext cx="632570" cy="246221"/>
          </a:xfrm>
          <a:prstGeom prst="rect">
            <a:avLst/>
          </a:prstGeom>
          <a:solidFill>
            <a:schemeClr val="accent2"/>
          </a:solidFill>
        </p:spPr>
        <p:txBody>
          <a:bodyPr wrap="square" lIns="0" tIns="0" rIns="0" bIns="0" rtlCol="0" anchor="ctr" anchorCtr="0">
            <a:spAutoFit/>
          </a:bodyPr>
          <a:lstStyle/>
          <a:p>
            <a:pPr algn="ctr">
              <a:defRPr/>
            </a:pPr>
            <a:r>
              <a:rPr lang="en-GB" altLang="en-US" sz="1600" b="1" dirty="0"/>
              <a:t>100m</a:t>
            </a:r>
          </a:p>
        </p:txBody>
      </p:sp>
      <p:sp>
        <p:nvSpPr>
          <p:cNvPr id="107" name="TextBox 106">
            <a:extLst>
              <a:ext uri="{FF2B5EF4-FFF2-40B4-BE49-F238E27FC236}">
                <a16:creationId xmlns:a16="http://schemas.microsoft.com/office/drawing/2014/main" id="{0EB6D0BF-3AA0-AB47-BDEB-C3A5CB678C36}"/>
              </a:ext>
            </a:extLst>
          </p:cNvPr>
          <p:cNvSpPr txBox="1"/>
          <p:nvPr/>
        </p:nvSpPr>
        <p:spPr>
          <a:xfrm>
            <a:off x="4349289" y="2635285"/>
            <a:ext cx="631162" cy="246221"/>
          </a:xfrm>
          <a:prstGeom prst="rect">
            <a:avLst/>
          </a:prstGeom>
          <a:solidFill>
            <a:schemeClr val="accent2"/>
          </a:solidFill>
        </p:spPr>
        <p:txBody>
          <a:bodyPr wrap="square" lIns="0" tIns="0" rIns="0" bIns="0" rtlCol="0" anchor="ctr" anchorCtr="0">
            <a:spAutoFit/>
          </a:bodyPr>
          <a:lstStyle/>
          <a:p>
            <a:pPr algn="ctr">
              <a:defRPr/>
            </a:pPr>
            <a:r>
              <a:rPr lang="en-GB" altLang="en-US" sz="1600" b="1" u="sng" dirty="0"/>
              <a:t>Height</a:t>
            </a:r>
          </a:p>
        </p:txBody>
      </p:sp>
      <p:sp>
        <p:nvSpPr>
          <p:cNvPr id="109" name="TextBox 108">
            <a:extLst>
              <a:ext uri="{FF2B5EF4-FFF2-40B4-BE49-F238E27FC236}">
                <a16:creationId xmlns:a16="http://schemas.microsoft.com/office/drawing/2014/main" id="{D0287015-407B-2642-9076-BAA3CF5C34D8}"/>
              </a:ext>
            </a:extLst>
          </p:cNvPr>
          <p:cNvSpPr txBox="1"/>
          <p:nvPr/>
        </p:nvSpPr>
        <p:spPr>
          <a:xfrm>
            <a:off x="3587513" y="3645720"/>
            <a:ext cx="632570" cy="246221"/>
          </a:xfrm>
          <a:prstGeom prst="rect">
            <a:avLst/>
          </a:prstGeom>
          <a:solidFill>
            <a:schemeClr val="accent2"/>
          </a:solidFill>
        </p:spPr>
        <p:txBody>
          <a:bodyPr wrap="square" lIns="0" tIns="0" rIns="0" bIns="0" rtlCol="0" anchor="ctr" anchorCtr="0">
            <a:spAutoFit/>
          </a:bodyPr>
          <a:lstStyle/>
          <a:p>
            <a:pPr algn="ctr">
              <a:defRPr/>
            </a:pPr>
            <a:r>
              <a:rPr lang="en-GB" altLang="en-US" sz="1600" b="1" dirty="0"/>
              <a:t>2s</a:t>
            </a:r>
          </a:p>
        </p:txBody>
      </p:sp>
      <p:sp>
        <p:nvSpPr>
          <p:cNvPr id="110" name="TextBox 109">
            <a:extLst>
              <a:ext uri="{FF2B5EF4-FFF2-40B4-BE49-F238E27FC236}">
                <a16:creationId xmlns:a16="http://schemas.microsoft.com/office/drawing/2014/main" id="{18EB6BF4-661B-E24D-8D05-F9CF6A7F7E55}"/>
              </a:ext>
            </a:extLst>
          </p:cNvPr>
          <p:cNvSpPr txBox="1"/>
          <p:nvPr/>
        </p:nvSpPr>
        <p:spPr>
          <a:xfrm>
            <a:off x="3589069" y="3413941"/>
            <a:ext cx="631162" cy="246221"/>
          </a:xfrm>
          <a:prstGeom prst="rect">
            <a:avLst/>
          </a:prstGeom>
          <a:solidFill>
            <a:schemeClr val="accent2"/>
          </a:solidFill>
        </p:spPr>
        <p:txBody>
          <a:bodyPr wrap="square" lIns="0" tIns="0" rIns="0" bIns="0" rtlCol="0" anchor="ctr" anchorCtr="0">
            <a:spAutoFit/>
          </a:bodyPr>
          <a:lstStyle/>
          <a:p>
            <a:pPr algn="ctr">
              <a:defRPr/>
            </a:pPr>
            <a:r>
              <a:rPr lang="en-GB" altLang="en-US" sz="1600" b="1" u="sng" dirty="0"/>
              <a:t>Width</a:t>
            </a:r>
          </a:p>
        </p:txBody>
      </p:sp>
      <mc:AlternateContent xmlns:mc="http://schemas.openxmlformats.org/markup-compatibility/2006" xmlns:a14="http://schemas.microsoft.com/office/drawing/2010/main">
        <mc:Choice Requires="a14">
          <p:sp>
            <p:nvSpPr>
              <p:cNvPr id="111" name="TextBox 110">
                <a:extLst>
                  <a:ext uri="{FF2B5EF4-FFF2-40B4-BE49-F238E27FC236}">
                    <a16:creationId xmlns:a16="http://schemas.microsoft.com/office/drawing/2014/main" id="{B66F8C2B-16BE-7549-8297-A361DF4019D1}"/>
                  </a:ext>
                </a:extLst>
              </p:cNvPr>
              <p:cNvSpPr txBox="1"/>
              <p:nvPr/>
            </p:nvSpPr>
            <p:spPr>
              <a:xfrm>
                <a:off x="4440404" y="3501166"/>
                <a:ext cx="919526" cy="246221"/>
              </a:xfrm>
              <a:prstGeom prst="rect">
                <a:avLst/>
              </a:prstGeom>
              <a:solidFill>
                <a:schemeClr val="accent3"/>
              </a:solidFill>
            </p:spPr>
            <p:txBody>
              <a:bodyPr wrap="square" lIns="0" tIns="0" rIns="0" bIns="0" rtlCol="0" anchor="ctr" anchorCtr="0">
                <a:spAutoFit/>
              </a:bodyPr>
              <a:lstStyle/>
              <a:p>
                <a:pPr algn="ctr">
                  <a:defRPr/>
                </a:pPr>
                <a:r>
                  <a:rPr lang="en-GB" altLang="en-US" sz="1600" b="1" dirty="0"/>
                  <a:t>100m</a:t>
                </a:r>
                <a14:m>
                  <m:oMath xmlns:m="http://schemas.openxmlformats.org/officeDocument/2006/math">
                    <m:r>
                      <a:rPr lang="en-GB" altLang="en-US" sz="1600" b="1" i="1" smtClean="0">
                        <a:latin typeface="Cambria Math" panose="02040503050406030204" pitchFamily="18" charset="0"/>
                      </a:rPr>
                      <m:t>÷</m:t>
                    </m:r>
                  </m:oMath>
                </a14:m>
                <a:r>
                  <a:rPr lang="en-GB" altLang="en-US" sz="1600" b="1" dirty="0"/>
                  <a:t> 2s</a:t>
                </a:r>
              </a:p>
            </p:txBody>
          </p:sp>
        </mc:Choice>
        <mc:Fallback xmlns="">
          <p:sp>
            <p:nvSpPr>
              <p:cNvPr id="111" name="TextBox 110">
                <a:extLst>
                  <a:ext uri="{FF2B5EF4-FFF2-40B4-BE49-F238E27FC236}">
                    <a16:creationId xmlns:a16="http://schemas.microsoft.com/office/drawing/2014/main" id="{B66F8C2B-16BE-7549-8297-A361DF4019D1}"/>
                  </a:ext>
                </a:extLst>
              </p:cNvPr>
              <p:cNvSpPr txBox="1">
                <a:spLocks noRot="1" noChangeAspect="1" noMove="1" noResize="1" noEditPoints="1" noAdjustHandles="1" noChangeArrowheads="1" noChangeShapeType="1" noTextEdit="1"/>
              </p:cNvSpPr>
              <p:nvPr/>
            </p:nvSpPr>
            <p:spPr>
              <a:xfrm>
                <a:off x="4440404" y="3501166"/>
                <a:ext cx="919526" cy="246221"/>
              </a:xfrm>
              <a:prstGeom prst="rect">
                <a:avLst/>
              </a:prstGeom>
              <a:blipFill>
                <a:blip r:embed="rId4"/>
                <a:stretch>
                  <a:fillRect l="-9589" t="-31579" r="-9589" b="-47368"/>
                </a:stretch>
              </a:blipFill>
            </p:spPr>
            <p:txBody>
              <a:bodyPr/>
              <a:lstStyle/>
              <a:p>
                <a:r>
                  <a:rPr lang="en-GB">
                    <a:noFill/>
                  </a:rPr>
                  <a:t> </a:t>
                </a:r>
              </a:p>
            </p:txBody>
          </p:sp>
        </mc:Fallback>
      </mc:AlternateContent>
      <p:sp>
        <p:nvSpPr>
          <p:cNvPr id="113" name="TextBox 112">
            <a:extLst>
              <a:ext uri="{FF2B5EF4-FFF2-40B4-BE49-F238E27FC236}">
                <a16:creationId xmlns:a16="http://schemas.microsoft.com/office/drawing/2014/main" id="{A3D243ED-C0CB-684F-804E-9036FA80028E}"/>
              </a:ext>
            </a:extLst>
          </p:cNvPr>
          <p:cNvSpPr txBox="1"/>
          <p:nvPr/>
        </p:nvSpPr>
        <p:spPr>
          <a:xfrm>
            <a:off x="7090164" y="3943735"/>
            <a:ext cx="703250" cy="223837"/>
          </a:xfrm>
          <a:prstGeom prst="rect">
            <a:avLst/>
          </a:prstGeom>
          <a:solidFill>
            <a:schemeClr val="accent3"/>
          </a:solidFill>
        </p:spPr>
        <p:txBody>
          <a:bodyPr wrap="square" lIns="0" tIns="0" rIns="0" bIns="0" rtlCol="0" anchor="ctr" anchorCtr="0">
            <a:spAutoFit/>
          </a:bodyPr>
          <a:lstStyle/>
          <a:p>
            <a:pPr algn="ctr">
              <a:defRPr/>
            </a:pPr>
            <a:r>
              <a:rPr lang="en-GB" altLang="en-US" sz="1600" b="1" dirty="0"/>
              <a:t>50 m/s</a:t>
            </a:r>
          </a:p>
        </p:txBody>
      </p:sp>
      <p:sp>
        <p:nvSpPr>
          <p:cNvPr id="112" name="TextBox 111">
            <a:extLst>
              <a:ext uri="{FF2B5EF4-FFF2-40B4-BE49-F238E27FC236}">
                <a16:creationId xmlns:a16="http://schemas.microsoft.com/office/drawing/2014/main" id="{793876A1-091F-B840-BC00-E0102A19DC25}"/>
              </a:ext>
            </a:extLst>
          </p:cNvPr>
          <p:cNvSpPr txBox="1"/>
          <p:nvPr/>
        </p:nvSpPr>
        <p:spPr>
          <a:xfrm>
            <a:off x="4436550" y="3254945"/>
            <a:ext cx="923380" cy="246221"/>
          </a:xfrm>
          <a:prstGeom prst="rect">
            <a:avLst/>
          </a:prstGeom>
          <a:solidFill>
            <a:schemeClr val="accent3"/>
          </a:solidFill>
        </p:spPr>
        <p:txBody>
          <a:bodyPr wrap="square" lIns="0" tIns="0" rIns="0" bIns="0" rtlCol="0" anchor="ctr" anchorCtr="0">
            <a:spAutoFit/>
          </a:bodyPr>
          <a:lstStyle/>
          <a:p>
            <a:pPr algn="ctr">
              <a:defRPr/>
            </a:pPr>
            <a:r>
              <a:rPr lang="en-GB" altLang="en-US" sz="1600" b="1" u="sng" dirty="0"/>
              <a:t>Speed</a:t>
            </a:r>
          </a:p>
        </p:txBody>
      </p:sp>
      <p:sp>
        <p:nvSpPr>
          <p:cNvPr id="106" name="Oval 105">
            <a:extLst>
              <a:ext uri="{FF2B5EF4-FFF2-40B4-BE49-F238E27FC236}">
                <a16:creationId xmlns:a16="http://schemas.microsoft.com/office/drawing/2014/main" id="{7CC546D8-6608-4C42-BB8B-5DF15FE34CC7}"/>
              </a:ext>
            </a:extLst>
          </p:cNvPr>
          <p:cNvSpPr/>
          <p:nvPr/>
        </p:nvSpPr>
        <p:spPr>
          <a:xfrm>
            <a:off x="985101" y="3460934"/>
            <a:ext cx="249218" cy="249218"/>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8" name="Straight Connector 37">
            <a:extLst>
              <a:ext uri="{FF2B5EF4-FFF2-40B4-BE49-F238E27FC236}">
                <a16:creationId xmlns:a16="http://schemas.microsoft.com/office/drawing/2014/main" id="{660F6BFE-F098-8E45-B814-1B9AD8CCFB42}"/>
              </a:ext>
            </a:extLst>
          </p:cNvPr>
          <p:cNvCxnSpPr>
            <a:cxnSpLocks/>
          </p:cNvCxnSpPr>
          <p:nvPr/>
        </p:nvCxnSpPr>
        <p:spPr>
          <a:xfrm>
            <a:off x="2754074" y="3365679"/>
            <a:ext cx="764146" cy="0"/>
          </a:xfrm>
          <a:prstGeom prst="line">
            <a:avLst/>
          </a:prstGeom>
          <a:ln w="28575" cap="rnd">
            <a:solidFill>
              <a:schemeClr val="tx2">
                <a:lumMod val="50000"/>
              </a:schemeClr>
            </a:solidFill>
            <a:roun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946C4101-4B09-AF4E-BB74-1A807E6C0A8A}"/>
              </a:ext>
            </a:extLst>
          </p:cNvPr>
          <p:cNvCxnSpPr>
            <a:cxnSpLocks/>
          </p:cNvCxnSpPr>
          <p:nvPr/>
        </p:nvCxnSpPr>
        <p:spPr>
          <a:xfrm flipV="1">
            <a:off x="3518220" y="2286000"/>
            <a:ext cx="763706" cy="1079679"/>
          </a:xfrm>
          <a:prstGeom prst="line">
            <a:avLst/>
          </a:prstGeom>
          <a:ln w="28575" cap="rnd">
            <a:solidFill>
              <a:schemeClr val="tx2">
                <a:lumMod val="50000"/>
              </a:schemeClr>
            </a:solidFill>
            <a:round/>
          </a:ln>
        </p:spPr>
        <p:style>
          <a:lnRef idx="1">
            <a:schemeClr val="accent1"/>
          </a:lnRef>
          <a:fillRef idx="0">
            <a:schemeClr val="accent1"/>
          </a:fillRef>
          <a:effectRef idx="0">
            <a:schemeClr val="accent1"/>
          </a:effectRef>
          <a:fontRef idx="minor">
            <a:schemeClr val="tx1"/>
          </a:fontRef>
        </p:style>
      </p:cxnSp>
      <p:grpSp>
        <p:nvGrpSpPr>
          <p:cNvPr id="115" name="Group 114">
            <a:extLst>
              <a:ext uri="{FF2B5EF4-FFF2-40B4-BE49-F238E27FC236}">
                <a16:creationId xmlns:a16="http://schemas.microsoft.com/office/drawing/2014/main" id="{076C7D71-04B0-794F-ADC7-DFEB36A2380F}"/>
              </a:ext>
            </a:extLst>
          </p:cNvPr>
          <p:cNvGrpSpPr/>
          <p:nvPr/>
        </p:nvGrpSpPr>
        <p:grpSpPr>
          <a:xfrm>
            <a:off x="5904268" y="2434264"/>
            <a:ext cx="3210931" cy="553998"/>
            <a:chOff x="5904268" y="2403869"/>
            <a:chExt cx="3210931" cy="553998"/>
          </a:xfrm>
        </p:grpSpPr>
        <p:sp>
          <p:nvSpPr>
            <p:cNvPr id="116" name="TextBox 115">
              <a:extLst>
                <a:ext uri="{FF2B5EF4-FFF2-40B4-BE49-F238E27FC236}">
                  <a16:creationId xmlns:a16="http://schemas.microsoft.com/office/drawing/2014/main" id="{B60AD345-5FCA-2448-9B9A-588B3AC67C45}"/>
                </a:ext>
              </a:extLst>
            </p:cNvPr>
            <p:cNvSpPr txBox="1"/>
            <p:nvPr/>
          </p:nvSpPr>
          <p:spPr>
            <a:xfrm>
              <a:off x="6327228" y="2403869"/>
              <a:ext cx="2787971" cy="553998"/>
            </a:xfrm>
            <a:prstGeom prst="rect">
              <a:avLst/>
            </a:prstGeom>
            <a:noFill/>
          </p:spPr>
          <p:txBody>
            <a:bodyPr wrap="square" lIns="36000" tIns="0" rIns="0" bIns="0" rtlCol="0" anchor="t">
              <a:spAutoFit/>
            </a:bodyPr>
            <a:lstStyle/>
            <a:p>
              <a:pPr>
                <a:defRPr/>
              </a:pPr>
              <a:r>
                <a:rPr lang="en-GB" altLang="en-US" sz="1800" dirty="0"/>
                <a:t>What was the car’s average speed for the whole journey?</a:t>
              </a:r>
            </a:p>
          </p:txBody>
        </p:sp>
        <p:sp>
          <p:nvSpPr>
            <p:cNvPr id="117" name="TextBox 116">
              <a:extLst>
                <a:ext uri="{FF2B5EF4-FFF2-40B4-BE49-F238E27FC236}">
                  <a16:creationId xmlns:a16="http://schemas.microsoft.com/office/drawing/2014/main" id="{42A9C0A6-90DA-884D-A58D-514755AB3321}"/>
                </a:ext>
              </a:extLst>
            </p:cNvPr>
            <p:cNvSpPr txBox="1"/>
            <p:nvPr/>
          </p:nvSpPr>
          <p:spPr>
            <a:xfrm>
              <a:off x="5904268" y="2403869"/>
              <a:ext cx="451946" cy="276999"/>
            </a:xfrm>
            <a:prstGeom prst="rect">
              <a:avLst/>
            </a:prstGeom>
            <a:noFill/>
          </p:spPr>
          <p:txBody>
            <a:bodyPr wrap="square" lIns="36000" tIns="0" rIns="0" bIns="0" rtlCol="0" anchor="t">
              <a:spAutoFit/>
            </a:bodyPr>
            <a:lstStyle/>
            <a:p>
              <a:pPr>
                <a:defRPr/>
              </a:pPr>
              <a:r>
                <a:rPr lang="en-GB" altLang="en-US" sz="1800" b="1" dirty="0"/>
                <a:t>[d]</a:t>
              </a:r>
            </a:p>
          </p:txBody>
        </p:sp>
      </p:grpSp>
      <p:cxnSp>
        <p:nvCxnSpPr>
          <p:cNvPr id="118" name="Straight Connector 117">
            <a:extLst>
              <a:ext uri="{FF2B5EF4-FFF2-40B4-BE49-F238E27FC236}">
                <a16:creationId xmlns:a16="http://schemas.microsoft.com/office/drawing/2014/main" id="{F48AF507-513C-F540-9B02-B1541F3ECBC8}"/>
              </a:ext>
            </a:extLst>
          </p:cNvPr>
          <p:cNvCxnSpPr>
            <a:cxnSpLocks/>
          </p:cNvCxnSpPr>
          <p:nvPr/>
        </p:nvCxnSpPr>
        <p:spPr>
          <a:xfrm flipV="1">
            <a:off x="5041710" y="1858108"/>
            <a:ext cx="0" cy="2357951"/>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B851EFD0-A62C-EB4C-B78C-EBC7AEDF965D}"/>
              </a:ext>
            </a:extLst>
          </p:cNvPr>
          <p:cNvCxnSpPr>
            <a:cxnSpLocks/>
          </p:cNvCxnSpPr>
          <p:nvPr/>
        </p:nvCxnSpPr>
        <p:spPr>
          <a:xfrm>
            <a:off x="1242646" y="1846384"/>
            <a:ext cx="3799064" cy="0"/>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122" name="Oval 121">
            <a:extLst>
              <a:ext uri="{FF2B5EF4-FFF2-40B4-BE49-F238E27FC236}">
                <a16:creationId xmlns:a16="http://schemas.microsoft.com/office/drawing/2014/main" id="{D6C6B97E-C7A3-6C4E-A74B-35E8F1C50FA0}"/>
              </a:ext>
            </a:extLst>
          </p:cNvPr>
          <p:cNvSpPr/>
          <p:nvPr/>
        </p:nvSpPr>
        <p:spPr>
          <a:xfrm>
            <a:off x="896965" y="1725918"/>
            <a:ext cx="331709" cy="249218"/>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43" name="Straight Connector 42">
            <a:extLst>
              <a:ext uri="{FF2B5EF4-FFF2-40B4-BE49-F238E27FC236}">
                <a16:creationId xmlns:a16="http://schemas.microsoft.com/office/drawing/2014/main" id="{1B1FA164-BC5B-3D4A-9428-C21FDA92534C}"/>
              </a:ext>
            </a:extLst>
          </p:cNvPr>
          <p:cNvCxnSpPr>
            <a:cxnSpLocks/>
          </p:cNvCxnSpPr>
          <p:nvPr/>
        </p:nvCxnSpPr>
        <p:spPr>
          <a:xfrm flipV="1">
            <a:off x="4280662" y="1849726"/>
            <a:ext cx="765410" cy="436274"/>
          </a:xfrm>
          <a:prstGeom prst="line">
            <a:avLst/>
          </a:prstGeom>
          <a:ln w="28575" cap="rnd">
            <a:solidFill>
              <a:schemeClr val="tx2">
                <a:lumMod val="50000"/>
              </a:schemeClr>
            </a:solidFill>
            <a:roun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3" name="TextBox 122">
                <a:extLst>
                  <a:ext uri="{FF2B5EF4-FFF2-40B4-BE49-F238E27FC236}">
                    <a16:creationId xmlns:a16="http://schemas.microsoft.com/office/drawing/2014/main" id="{2F352F68-590C-644F-B3E5-2CF558B5757A}"/>
                  </a:ext>
                </a:extLst>
              </p:cNvPr>
              <p:cNvSpPr txBox="1"/>
              <p:nvPr/>
            </p:nvSpPr>
            <p:spPr>
              <a:xfrm>
                <a:off x="2904663" y="2191558"/>
                <a:ext cx="1112627" cy="252701"/>
              </a:xfrm>
              <a:prstGeom prst="rect">
                <a:avLst/>
              </a:prstGeom>
              <a:solidFill>
                <a:schemeClr val="accent3"/>
              </a:solidFill>
            </p:spPr>
            <p:txBody>
              <a:bodyPr wrap="square" lIns="0" tIns="0" rIns="0" bIns="0" rtlCol="0" anchor="ctr" anchorCtr="0">
                <a:spAutoFit/>
              </a:bodyPr>
              <a:lstStyle/>
              <a:p>
                <a:pPr algn="ctr">
                  <a:defRPr/>
                </a:pPr>
                <a:r>
                  <a:rPr lang="en-GB" altLang="en-US" sz="1600" b="1" dirty="0"/>
                  <a:t>220m</a:t>
                </a:r>
                <a14:m>
                  <m:oMath xmlns:m="http://schemas.openxmlformats.org/officeDocument/2006/math">
                    <m:r>
                      <a:rPr lang="en-GB" altLang="en-US" sz="1600" b="1" i="1" smtClean="0">
                        <a:latin typeface="Cambria Math" panose="02040503050406030204" pitchFamily="18" charset="0"/>
                      </a:rPr>
                      <m:t>÷</m:t>
                    </m:r>
                  </m:oMath>
                </a14:m>
                <a:r>
                  <a:rPr lang="en-GB" altLang="en-US" sz="1600" b="1" dirty="0"/>
                  <a:t> 10s</a:t>
                </a:r>
              </a:p>
            </p:txBody>
          </p:sp>
        </mc:Choice>
        <mc:Fallback xmlns="">
          <p:sp>
            <p:nvSpPr>
              <p:cNvPr id="123" name="TextBox 122">
                <a:extLst>
                  <a:ext uri="{FF2B5EF4-FFF2-40B4-BE49-F238E27FC236}">
                    <a16:creationId xmlns:a16="http://schemas.microsoft.com/office/drawing/2014/main" id="{2F352F68-590C-644F-B3E5-2CF558B5757A}"/>
                  </a:ext>
                </a:extLst>
              </p:cNvPr>
              <p:cNvSpPr txBox="1">
                <a:spLocks noRot="1" noChangeAspect="1" noMove="1" noResize="1" noEditPoints="1" noAdjustHandles="1" noChangeArrowheads="1" noChangeShapeType="1" noTextEdit="1"/>
              </p:cNvSpPr>
              <p:nvPr/>
            </p:nvSpPr>
            <p:spPr>
              <a:xfrm>
                <a:off x="2904663" y="2191558"/>
                <a:ext cx="1112627" cy="252701"/>
              </a:xfrm>
              <a:prstGeom prst="rect">
                <a:avLst/>
              </a:prstGeom>
              <a:blipFill>
                <a:blip r:embed="rId5"/>
                <a:stretch>
                  <a:fillRect l="-3409" t="-20000" r="-4545" b="-45000"/>
                </a:stretch>
              </a:blipFill>
            </p:spPr>
            <p:txBody>
              <a:bodyPr/>
              <a:lstStyle/>
              <a:p>
                <a:r>
                  <a:rPr lang="en-GB">
                    <a:noFill/>
                  </a:rPr>
                  <a:t> </a:t>
                </a:r>
              </a:p>
            </p:txBody>
          </p:sp>
        </mc:Fallback>
      </mc:AlternateContent>
      <p:sp>
        <p:nvSpPr>
          <p:cNvPr id="124" name="TextBox 123">
            <a:extLst>
              <a:ext uri="{FF2B5EF4-FFF2-40B4-BE49-F238E27FC236}">
                <a16:creationId xmlns:a16="http://schemas.microsoft.com/office/drawing/2014/main" id="{04626E4D-471D-7840-BB25-C21829FC16D5}"/>
              </a:ext>
            </a:extLst>
          </p:cNvPr>
          <p:cNvSpPr txBox="1"/>
          <p:nvPr/>
        </p:nvSpPr>
        <p:spPr>
          <a:xfrm>
            <a:off x="2900302" y="1954439"/>
            <a:ext cx="1116987" cy="246221"/>
          </a:xfrm>
          <a:prstGeom prst="rect">
            <a:avLst/>
          </a:prstGeom>
          <a:solidFill>
            <a:schemeClr val="accent3"/>
          </a:solidFill>
        </p:spPr>
        <p:txBody>
          <a:bodyPr wrap="square" lIns="0" tIns="0" rIns="0" bIns="0" rtlCol="0" anchor="ctr" anchorCtr="0">
            <a:spAutoFit/>
          </a:bodyPr>
          <a:lstStyle/>
          <a:p>
            <a:pPr algn="ctr">
              <a:defRPr/>
            </a:pPr>
            <a:r>
              <a:rPr lang="en-GB" altLang="en-US" sz="1600" b="1" u="sng" dirty="0"/>
              <a:t>Speed</a:t>
            </a:r>
          </a:p>
        </p:txBody>
      </p:sp>
      <p:sp>
        <p:nvSpPr>
          <p:cNvPr id="125" name="TextBox 124">
            <a:extLst>
              <a:ext uri="{FF2B5EF4-FFF2-40B4-BE49-F238E27FC236}">
                <a16:creationId xmlns:a16="http://schemas.microsoft.com/office/drawing/2014/main" id="{E26BA815-2877-2B4F-995D-69236C5B7B73}"/>
              </a:ext>
            </a:extLst>
          </p:cNvPr>
          <p:cNvSpPr txBox="1"/>
          <p:nvPr/>
        </p:nvSpPr>
        <p:spPr>
          <a:xfrm>
            <a:off x="6389767" y="3017996"/>
            <a:ext cx="700397" cy="251817"/>
          </a:xfrm>
          <a:prstGeom prst="rect">
            <a:avLst/>
          </a:prstGeom>
          <a:solidFill>
            <a:schemeClr val="accent3"/>
          </a:solidFill>
        </p:spPr>
        <p:txBody>
          <a:bodyPr wrap="square" lIns="0" tIns="0" rIns="0" bIns="0" rtlCol="0" anchor="ctr" anchorCtr="0">
            <a:spAutoFit/>
          </a:bodyPr>
          <a:lstStyle/>
          <a:p>
            <a:pPr algn="ctr">
              <a:defRPr/>
            </a:pPr>
            <a:r>
              <a:rPr lang="en-GB" altLang="en-US" sz="1800" b="1" dirty="0"/>
              <a:t>22m/s</a:t>
            </a:r>
          </a:p>
        </p:txBody>
      </p:sp>
    </p:spTree>
    <p:extLst>
      <p:ext uri="{BB962C8B-B14F-4D97-AF65-F5344CB8AC3E}">
        <p14:creationId xmlns:p14="http://schemas.microsoft.com/office/powerpoint/2010/main" val="6326441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4400"/>
                                        <p:tgtEl>
                                          <p:spTgt spid="9"/>
                                        </p:tgtEl>
                                      </p:cBhvr>
                                    </p:animEffect>
                                  </p:childTnLst>
                                </p:cTn>
                              </p:par>
                              <p:par>
                                <p:cTn id="8" presetID="42" presetClass="path" presetSubtype="0" fill="hold" nodeType="withEffect">
                                  <p:stCondLst>
                                    <p:cond delay="0"/>
                                  </p:stCondLst>
                                  <p:childTnLst>
                                    <p:animMotion origin="layout" path="M -2.22222E-6 -4.44444E-6 L -2.22222E-6 -0.16419 " pathEditMode="relative" rAng="0" ptsTypes="AA">
                                      <p:cBhvr>
                                        <p:cTn id="9" dur="4000" fill="hold"/>
                                        <p:tgtEl>
                                          <p:spTgt spid="4"/>
                                        </p:tgtEl>
                                        <p:attrNameLst>
                                          <p:attrName>ppt_x</p:attrName>
                                          <p:attrName>ppt_y</p:attrName>
                                        </p:attrNameLst>
                                      </p:cBhvr>
                                      <p:rCtr x="0" y="-8210"/>
                                    </p:animMotion>
                                  </p:childTnLst>
                                </p:cTn>
                              </p:par>
                            </p:childTnLst>
                          </p:cTn>
                        </p:par>
                        <p:par>
                          <p:cTn id="10" fill="hold">
                            <p:stCondLst>
                              <p:cond delay="4400"/>
                            </p:stCondLst>
                            <p:childTnLst>
                              <p:par>
                                <p:cTn id="11" presetID="22" presetClass="entr" presetSubtype="8" fill="hold" nodeType="after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wipe(left)">
                                      <p:cBhvr>
                                        <p:cTn id="13" dur="2000"/>
                                        <p:tgtEl>
                                          <p:spTgt spid="38"/>
                                        </p:tgtEl>
                                      </p:cBhvr>
                                    </p:animEffect>
                                  </p:childTnLst>
                                </p:cTn>
                              </p:par>
                            </p:childTnLst>
                          </p:cTn>
                        </p:par>
                        <p:par>
                          <p:cTn id="14" fill="hold">
                            <p:stCondLst>
                              <p:cond delay="6400"/>
                            </p:stCondLst>
                            <p:childTnLst>
                              <p:par>
                                <p:cTn id="15" presetID="42" presetClass="path" presetSubtype="0" fill="hold" nodeType="afterEffect">
                                  <p:stCondLst>
                                    <p:cond delay="0"/>
                                  </p:stCondLst>
                                  <p:childTnLst>
                                    <p:animMotion origin="layout" path="M -2.22222E-6 -0.16419 L -2.22222E-6 -0.37129 " pathEditMode="relative" rAng="0" ptsTypes="AA">
                                      <p:cBhvr>
                                        <p:cTn id="16" dur="2000" fill="hold"/>
                                        <p:tgtEl>
                                          <p:spTgt spid="4"/>
                                        </p:tgtEl>
                                        <p:attrNameLst>
                                          <p:attrName>ppt_x</p:attrName>
                                          <p:attrName>ppt_y</p:attrName>
                                        </p:attrNameLst>
                                      </p:cBhvr>
                                      <p:rCtr x="0" y="-10370"/>
                                    </p:animMotion>
                                  </p:childTnLst>
                                </p:cTn>
                              </p:par>
                              <p:par>
                                <p:cTn id="17" presetID="22" presetClass="entr" presetSubtype="8" fill="hold" nodeType="withEffect">
                                  <p:stCondLst>
                                    <p:cond delay="0"/>
                                  </p:stCondLst>
                                  <p:childTnLst>
                                    <p:set>
                                      <p:cBhvr>
                                        <p:cTn id="18" dur="1" fill="hold">
                                          <p:stCondLst>
                                            <p:cond delay="0"/>
                                          </p:stCondLst>
                                        </p:cTn>
                                        <p:tgtEl>
                                          <p:spTgt spid="41"/>
                                        </p:tgtEl>
                                        <p:attrNameLst>
                                          <p:attrName>style.visibility</p:attrName>
                                        </p:attrNameLst>
                                      </p:cBhvr>
                                      <p:to>
                                        <p:strVal val="visible"/>
                                      </p:to>
                                    </p:set>
                                    <p:animEffect transition="in" filter="wipe(left)">
                                      <p:cBhvr>
                                        <p:cTn id="19" dur="2200"/>
                                        <p:tgtEl>
                                          <p:spTgt spid="41"/>
                                        </p:tgtEl>
                                      </p:cBhvr>
                                    </p:animEffect>
                                  </p:childTnLst>
                                </p:cTn>
                              </p:par>
                            </p:childTnLst>
                          </p:cTn>
                        </p:par>
                        <p:par>
                          <p:cTn id="20" fill="hold">
                            <p:stCondLst>
                              <p:cond delay="8600"/>
                            </p:stCondLst>
                            <p:childTnLst>
                              <p:par>
                                <p:cTn id="21" presetID="42" presetClass="path" presetSubtype="0" fill="hold" nodeType="afterEffect">
                                  <p:stCondLst>
                                    <p:cond delay="0"/>
                                  </p:stCondLst>
                                  <p:childTnLst>
                                    <p:animMotion origin="layout" path="M -2.22222E-6 -0.37129 L -2.22222E-6 -0.44784 " pathEditMode="relative" rAng="0" ptsTypes="AA">
                                      <p:cBhvr>
                                        <p:cTn id="22" dur="2000" fill="hold"/>
                                        <p:tgtEl>
                                          <p:spTgt spid="4"/>
                                        </p:tgtEl>
                                        <p:attrNameLst>
                                          <p:attrName>ppt_x</p:attrName>
                                          <p:attrName>ppt_y</p:attrName>
                                        </p:attrNameLst>
                                      </p:cBhvr>
                                      <p:rCtr x="0" y="-3827"/>
                                    </p:animMotion>
                                  </p:childTnLst>
                                </p:cTn>
                              </p:par>
                              <p:par>
                                <p:cTn id="23" presetID="22" presetClass="entr" presetSubtype="8" fill="hold" nodeType="withEffect">
                                  <p:stCondLst>
                                    <p:cond delay="0"/>
                                  </p:stCondLst>
                                  <p:childTnLst>
                                    <p:set>
                                      <p:cBhvr>
                                        <p:cTn id="24" dur="1" fill="hold">
                                          <p:stCondLst>
                                            <p:cond delay="0"/>
                                          </p:stCondLst>
                                        </p:cTn>
                                        <p:tgtEl>
                                          <p:spTgt spid="43"/>
                                        </p:tgtEl>
                                        <p:attrNameLst>
                                          <p:attrName>style.visibility</p:attrName>
                                        </p:attrNameLst>
                                      </p:cBhvr>
                                      <p:to>
                                        <p:strVal val="visible"/>
                                      </p:to>
                                    </p:set>
                                    <p:animEffect transition="in" filter="wipe(left)">
                                      <p:cBhvr>
                                        <p:cTn id="25" dur="2200"/>
                                        <p:tgtEl>
                                          <p:spTgt spid="43"/>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nodeType="clickEffect">
                                  <p:stCondLst>
                                    <p:cond delay="0"/>
                                  </p:stCondLst>
                                  <p:childTnLst>
                                    <p:set>
                                      <p:cBhvr>
                                        <p:cTn id="29" dur="1" fill="hold">
                                          <p:stCondLst>
                                            <p:cond delay="0"/>
                                          </p:stCondLst>
                                        </p:cTn>
                                        <p:tgtEl>
                                          <p:spTgt spid="90"/>
                                        </p:tgtEl>
                                        <p:attrNameLst>
                                          <p:attrName>style.visibility</p:attrName>
                                        </p:attrNameLst>
                                      </p:cBhvr>
                                      <p:to>
                                        <p:strVal val="visible"/>
                                      </p:to>
                                    </p:set>
                                    <p:animEffect transition="in" filter="dissolve">
                                      <p:cBhvr>
                                        <p:cTn id="30" dur="500"/>
                                        <p:tgtEl>
                                          <p:spTgt spid="90"/>
                                        </p:tgtEl>
                                      </p:cBhvr>
                                    </p:animEffect>
                                  </p:childTnLst>
                                </p:cTn>
                              </p:par>
                              <p:par>
                                <p:cTn id="31" presetID="9" presetClass="entr" presetSubtype="0" fill="hold" nodeType="withEffect">
                                  <p:stCondLst>
                                    <p:cond delay="0"/>
                                  </p:stCondLst>
                                  <p:childTnLst>
                                    <p:set>
                                      <p:cBhvr>
                                        <p:cTn id="32" dur="1" fill="hold">
                                          <p:stCondLst>
                                            <p:cond delay="0"/>
                                          </p:stCondLst>
                                        </p:cTn>
                                        <p:tgtEl>
                                          <p:spTgt spid="89"/>
                                        </p:tgtEl>
                                        <p:attrNameLst>
                                          <p:attrName>style.visibility</p:attrName>
                                        </p:attrNameLst>
                                      </p:cBhvr>
                                      <p:to>
                                        <p:strVal val="visible"/>
                                      </p:to>
                                    </p:set>
                                    <p:animEffect transition="in" filter="dissolve">
                                      <p:cBhvr>
                                        <p:cTn id="33" dur="500"/>
                                        <p:tgtEl>
                                          <p:spTgt spid="89"/>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76"/>
                                        </p:tgtEl>
                                        <p:attrNameLst>
                                          <p:attrName>style.visibility</p:attrName>
                                        </p:attrNameLst>
                                      </p:cBhvr>
                                      <p:to>
                                        <p:strVal val="visible"/>
                                      </p:to>
                                    </p:set>
                                    <p:animEffect transition="in" filter="dissolve">
                                      <p:cBhvr>
                                        <p:cTn id="36" dur="500"/>
                                        <p:tgtEl>
                                          <p:spTgt spid="76"/>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4" fill="hold" nodeType="clickEffect">
                                  <p:stCondLst>
                                    <p:cond delay="0"/>
                                  </p:stCondLst>
                                  <p:childTnLst>
                                    <p:set>
                                      <p:cBhvr>
                                        <p:cTn id="40" dur="1" fill="hold">
                                          <p:stCondLst>
                                            <p:cond delay="0"/>
                                          </p:stCondLst>
                                        </p:cTn>
                                        <p:tgtEl>
                                          <p:spTgt spid="92"/>
                                        </p:tgtEl>
                                        <p:attrNameLst>
                                          <p:attrName>style.visibility</p:attrName>
                                        </p:attrNameLst>
                                      </p:cBhvr>
                                      <p:to>
                                        <p:strVal val="visible"/>
                                      </p:to>
                                    </p:set>
                                    <p:animEffect transition="in" filter="wipe(down)">
                                      <p:cBhvr>
                                        <p:cTn id="41" dur="500"/>
                                        <p:tgtEl>
                                          <p:spTgt spid="92"/>
                                        </p:tgtEl>
                                      </p:cBhvr>
                                    </p:animEffect>
                                  </p:childTnLst>
                                </p:cTn>
                              </p:par>
                            </p:childTnLst>
                          </p:cTn>
                        </p:par>
                        <p:par>
                          <p:cTn id="42" fill="hold">
                            <p:stCondLst>
                              <p:cond delay="500"/>
                            </p:stCondLst>
                            <p:childTnLst>
                              <p:par>
                                <p:cTn id="43" presetID="22" presetClass="entr" presetSubtype="2" fill="hold" nodeType="afterEffect">
                                  <p:stCondLst>
                                    <p:cond delay="0"/>
                                  </p:stCondLst>
                                  <p:childTnLst>
                                    <p:set>
                                      <p:cBhvr>
                                        <p:cTn id="44" dur="1" fill="hold">
                                          <p:stCondLst>
                                            <p:cond delay="0"/>
                                          </p:stCondLst>
                                        </p:cTn>
                                        <p:tgtEl>
                                          <p:spTgt spid="95"/>
                                        </p:tgtEl>
                                        <p:attrNameLst>
                                          <p:attrName>style.visibility</p:attrName>
                                        </p:attrNameLst>
                                      </p:cBhvr>
                                      <p:to>
                                        <p:strVal val="visible"/>
                                      </p:to>
                                    </p:set>
                                    <p:animEffect transition="in" filter="wipe(right)">
                                      <p:cBhvr>
                                        <p:cTn id="45" dur="500"/>
                                        <p:tgtEl>
                                          <p:spTgt spid="95"/>
                                        </p:tgtEl>
                                      </p:cBhvr>
                                    </p:animEffect>
                                  </p:childTnLst>
                                </p:cTn>
                              </p:par>
                            </p:childTnLst>
                          </p:cTn>
                        </p:par>
                        <p:par>
                          <p:cTn id="46" fill="hold">
                            <p:stCondLst>
                              <p:cond delay="1000"/>
                            </p:stCondLst>
                            <p:childTnLst>
                              <p:par>
                                <p:cTn id="47" presetID="21" presetClass="entr" presetSubtype="1" fill="hold" grpId="0" nodeType="afterEffect">
                                  <p:stCondLst>
                                    <p:cond delay="0"/>
                                  </p:stCondLst>
                                  <p:childTnLst>
                                    <p:set>
                                      <p:cBhvr>
                                        <p:cTn id="48" dur="1" fill="hold">
                                          <p:stCondLst>
                                            <p:cond delay="0"/>
                                          </p:stCondLst>
                                        </p:cTn>
                                        <p:tgtEl>
                                          <p:spTgt spid="106"/>
                                        </p:tgtEl>
                                        <p:attrNameLst>
                                          <p:attrName>style.visibility</p:attrName>
                                        </p:attrNameLst>
                                      </p:cBhvr>
                                      <p:to>
                                        <p:strVal val="visible"/>
                                      </p:to>
                                    </p:set>
                                    <p:animEffect transition="in" filter="wheel(1)">
                                      <p:cBhvr>
                                        <p:cTn id="49" dur="500"/>
                                        <p:tgtEl>
                                          <p:spTgt spid="106"/>
                                        </p:tgtEl>
                                      </p:cBhvr>
                                    </p:animEffect>
                                  </p:childTnLst>
                                </p:cTn>
                              </p:par>
                            </p:childTnLst>
                          </p:cTn>
                        </p:par>
                      </p:childTnLst>
                    </p:cTn>
                  </p:par>
                  <p:par>
                    <p:cTn id="50" fill="hold">
                      <p:stCondLst>
                        <p:cond delay="indefinite"/>
                      </p:stCondLst>
                      <p:childTnLst>
                        <p:par>
                          <p:cTn id="51" fill="hold">
                            <p:stCondLst>
                              <p:cond delay="0"/>
                            </p:stCondLst>
                            <p:childTnLst>
                              <p:par>
                                <p:cTn id="52" presetID="9" presetClass="entr" presetSubtype="0" fill="hold" grpId="0" nodeType="clickEffect">
                                  <p:stCondLst>
                                    <p:cond delay="0"/>
                                  </p:stCondLst>
                                  <p:childTnLst>
                                    <p:set>
                                      <p:cBhvr>
                                        <p:cTn id="53" dur="1" fill="hold">
                                          <p:stCondLst>
                                            <p:cond delay="0"/>
                                          </p:stCondLst>
                                        </p:cTn>
                                        <p:tgtEl>
                                          <p:spTgt spid="99"/>
                                        </p:tgtEl>
                                        <p:attrNameLst>
                                          <p:attrName>style.visibility</p:attrName>
                                        </p:attrNameLst>
                                      </p:cBhvr>
                                      <p:to>
                                        <p:strVal val="visible"/>
                                      </p:to>
                                    </p:set>
                                    <p:animEffect transition="in" filter="dissolve">
                                      <p:cBhvr>
                                        <p:cTn id="54" dur="500"/>
                                        <p:tgtEl>
                                          <p:spTgt spid="99"/>
                                        </p:tgtEl>
                                      </p:cBhvr>
                                    </p:animEffect>
                                  </p:childTnLst>
                                </p:cTn>
                              </p:par>
                            </p:childTnLst>
                          </p:cTn>
                        </p:par>
                      </p:childTnLst>
                    </p:cTn>
                  </p:par>
                  <p:par>
                    <p:cTn id="55" fill="hold">
                      <p:stCondLst>
                        <p:cond delay="indefinite"/>
                      </p:stCondLst>
                      <p:childTnLst>
                        <p:par>
                          <p:cTn id="56" fill="hold">
                            <p:stCondLst>
                              <p:cond delay="0"/>
                            </p:stCondLst>
                            <p:childTnLst>
                              <p:par>
                                <p:cTn id="57" presetID="9" presetClass="entr" presetSubtype="0" fill="hold" nodeType="clickEffect">
                                  <p:stCondLst>
                                    <p:cond delay="0"/>
                                  </p:stCondLst>
                                  <p:childTnLst>
                                    <p:set>
                                      <p:cBhvr>
                                        <p:cTn id="58" dur="1" fill="hold">
                                          <p:stCondLst>
                                            <p:cond delay="0"/>
                                          </p:stCondLst>
                                        </p:cTn>
                                        <p:tgtEl>
                                          <p:spTgt spid="45"/>
                                        </p:tgtEl>
                                        <p:attrNameLst>
                                          <p:attrName>style.visibility</p:attrName>
                                        </p:attrNameLst>
                                      </p:cBhvr>
                                      <p:to>
                                        <p:strVal val="visible"/>
                                      </p:to>
                                    </p:set>
                                    <p:animEffect transition="in" filter="dissolve">
                                      <p:cBhvr>
                                        <p:cTn id="59" dur="500"/>
                                        <p:tgtEl>
                                          <p:spTgt spid="45"/>
                                        </p:tgtEl>
                                      </p:cBhvr>
                                    </p:animEffect>
                                  </p:childTnLst>
                                </p:cTn>
                              </p:par>
                              <p:par>
                                <p:cTn id="60" presetID="9" presetClass="exit" presetSubtype="0" fill="hold" grpId="1" nodeType="withEffect">
                                  <p:stCondLst>
                                    <p:cond delay="0"/>
                                  </p:stCondLst>
                                  <p:childTnLst>
                                    <p:animEffect transition="out" filter="dissolve">
                                      <p:cBhvr>
                                        <p:cTn id="61" dur="500"/>
                                        <p:tgtEl>
                                          <p:spTgt spid="76"/>
                                        </p:tgtEl>
                                      </p:cBhvr>
                                    </p:animEffect>
                                    <p:set>
                                      <p:cBhvr>
                                        <p:cTn id="62" dur="1" fill="hold">
                                          <p:stCondLst>
                                            <p:cond delay="499"/>
                                          </p:stCondLst>
                                        </p:cTn>
                                        <p:tgtEl>
                                          <p:spTgt spid="76"/>
                                        </p:tgtEl>
                                        <p:attrNameLst>
                                          <p:attrName>style.visibility</p:attrName>
                                        </p:attrNameLst>
                                      </p:cBhvr>
                                      <p:to>
                                        <p:strVal val="hidden"/>
                                      </p:to>
                                    </p:set>
                                  </p:childTnLst>
                                </p:cTn>
                              </p:par>
                              <p:par>
                                <p:cTn id="63" presetID="9" presetClass="entr" presetSubtype="0" fill="hold" grpId="0" nodeType="withEffect">
                                  <p:stCondLst>
                                    <p:cond delay="0"/>
                                  </p:stCondLst>
                                  <p:childTnLst>
                                    <p:set>
                                      <p:cBhvr>
                                        <p:cTn id="64" dur="1" fill="hold">
                                          <p:stCondLst>
                                            <p:cond delay="0"/>
                                          </p:stCondLst>
                                        </p:cTn>
                                        <p:tgtEl>
                                          <p:spTgt spid="77"/>
                                        </p:tgtEl>
                                        <p:attrNameLst>
                                          <p:attrName>style.visibility</p:attrName>
                                        </p:attrNameLst>
                                      </p:cBhvr>
                                      <p:to>
                                        <p:strVal val="visible"/>
                                      </p:to>
                                    </p:set>
                                    <p:animEffect transition="in" filter="dissolve">
                                      <p:cBhvr>
                                        <p:cTn id="65" dur="500"/>
                                        <p:tgtEl>
                                          <p:spTgt spid="77"/>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4" fill="hold" nodeType="clickEffect">
                                  <p:stCondLst>
                                    <p:cond delay="0"/>
                                  </p:stCondLst>
                                  <p:childTnLst>
                                    <p:set>
                                      <p:cBhvr>
                                        <p:cTn id="69" dur="1" fill="hold">
                                          <p:stCondLst>
                                            <p:cond delay="0"/>
                                          </p:stCondLst>
                                        </p:cTn>
                                        <p:tgtEl>
                                          <p:spTgt spid="101"/>
                                        </p:tgtEl>
                                        <p:attrNameLst>
                                          <p:attrName>style.visibility</p:attrName>
                                        </p:attrNameLst>
                                      </p:cBhvr>
                                      <p:to>
                                        <p:strVal val="visible"/>
                                      </p:to>
                                    </p:set>
                                    <p:animEffect transition="in" filter="wipe(down)">
                                      <p:cBhvr>
                                        <p:cTn id="70" dur="500"/>
                                        <p:tgtEl>
                                          <p:spTgt spid="101"/>
                                        </p:tgtEl>
                                      </p:cBhvr>
                                    </p:animEffect>
                                  </p:childTnLst>
                                </p:cTn>
                              </p:par>
                              <p:par>
                                <p:cTn id="71" presetID="22" presetClass="entr" presetSubtype="4" fill="hold" nodeType="withEffect">
                                  <p:stCondLst>
                                    <p:cond delay="0"/>
                                  </p:stCondLst>
                                  <p:childTnLst>
                                    <p:set>
                                      <p:cBhvr>
                                        <p:cTn id="72" dur="1" fill="hold">
                                          <p:stCondLst>
                                            <p:cond delay="0"/>
                                          </p:stCondLst>
                                        </p:cTn>
                                        <p:tgtEl>
                                          <p:spTgt spid="103"/>
                                        </p:tgtEl>
                                        <p:attrNameLst>
                                          <p:attrName>style.visibility</p:attrName>
                                        </p:attrNameLst>
                                      </p:cBhvr>
                                      <p:to>
                                        <p:strVal val="visible"/>
                                      </p:to>
                                    </p:set>
                                    <p:animEffect transition="in" filter="wipe(down)">
                                      <p:cBhvr>
                                        <p:cTn id="73" dur="500"/>
                                        <p:tgtEl>
                                          <p:spTgt spid="103"/>
                                        </p:tgtEl>
                                      </p:cBhvr>
                                    </p:animEffect>
                                  </p:childTnLst>
                                </p:cTn>
                              </p:par>
                            </p:childTnLst>
                          </p:cTn>
                        </p:par>
                      </p:childTnLst>
                    </p:cTn>
                  </p:par>
                  <p:par>
                    <p:cTn id="74" fill="hold">
                      <p:stCondLst>
                        <p:cond delay="indefinite"/>
                      </p:stCondLst>
                      <p:childTnLst>
                        <p:par>
                          <p:cTn id="75" fill="hold">
                            <p:stCondLst>
                              <p:cond delay="0"/>
                            </p:stCondLst>
                            <p:childTnLst>
                              <p:par>
                                <p:cTn id="76" presetID="9" presetClass="entr" presetSubtype="0" fill="hold" grpId="0" nodeType="clickEffect">
                                  <p:stCondLst>
                                    <p:cond delay="0"/>
                                  </p:stCondLst>
                                  <p:childTnLst>
                                    <p:set>
                                      <p:cBhvr>
                                        <p:cTn id="77" dur="1" fill="hold">
                                          <p:stCondLst>
                                            <p:cond delay="0"/>
                                          </p:stCondLst>
                                        </p:cTn>
                                        <p:tgtEl>
                                          <p:spTgt spid="100"/>
                                        </p:tgtEl>
                                        <p:attrNameLst>
                                          <p:attrName>style.visibility</p:attrName>
                                        </p:attrNameLst>
                                      </p:cBhvr>
                                      <p:to>
                                        <p:strVal val="visible"/>
                                      </p:to>
                                    </p:set>
                                    <p:animEffect transition="in" filter="dissolve">
                                      <p:cBhvr>
                                        <p:cTn id="78" dur="500"/>
                                        <p:tgtEl>
                                          <p:spTgt spid="100"/>
                                        </p:tgtEl>
                                      </p:cBhvr>
                                    </p:animEffect>
                                  </p:childTnLst>
                                </p:cTn>
                              </p:par>
                            </p:childTnLst>
                          </p:cTn>
                        </p:par>
                      </p:childTnLst>
                    </p:cTn>
                  </p:par>
                  <p:par>
                    <p:cTn id="79" fill="hold">
                      <p:stCondLst>
                        <p:cond delay="indefinite"/>
                      </p:stCondLst>
                      <p:childTnLst>
                        <p:par>
                          <p:cTn id="80" fill="hold">
                            <p:stCondLst>
                              <p:cond delay="0"/>
                            </p:stCondLst>
                            <p:childTnLst>
                              <p:par>
                                <p:cTn id="81" presetID="9" presetClass="entr" presetSubtype="0" fill="hold" nodeType="clickEffect">
                                  <p:stCondLst>
                                    <p:cond delay="0"/>
                                  </p:stCondLst>
                                  <p:childTnLst>
                                    <p:set>
                                      <p:cBhvr>
                                        <p:cTn id="82" dur="1" fill="hold">
                                          <p:stCondLst>
                                            <p:cond delay="0"/>
                                          </p:stCondLst>
                                        </p:cTn>
                                        <p:tgtEl>
                                          <p:spTgt spid="44"/>
                                        </p:tgtEl>
                                        <p:attrNameLst>
                                          <p:attrName>style.visibility</p:attrName>
                                        </p:attrNameLst>
                                      </p:cBhvr>
                                      <p:to>
                                        <p:strVal val="visible"/>
                                      </p:to>
                                    </p:set>
                                    <p:animEffect transition="in" filter="dissolve">
                                      <p:cBhvr>
                                        <p:cTn id="83" dur="500"/>
                                        <p:tgtEl>
                                          <p:spTgt spid="44"/>
                                        </p:tgtEl>
                                      </p:cBhvr>
                                    </p:animEffect>
                                  </p:childTnLst>
                                </p:cTn>
                              </p:par>
                              <p:par>
                                <p:cTn id="84" presetID="9" presetClass="exit" presetSubtype="0" fill="hold" grpId="1" nodeType="withEffect">
                                  <p:stCondLst>
                                    <p:cond delay="0"/>
                                  </p:stCondLst>
                                  <p:childTnLst>
                                    <p:animEffect transition="out" filter="dissolve">
                                      <p:cBhvr>
                                        <p:cTn id="85" dur="500"/>
                                        <p:tgtEl>
                                          <p:spTgt spid="77"/>
                                        </p:tgtEl>
                                      </p:cBhvr>
                                    </p:animEffect>
                                    <p:set>
                                      <p:cBhvr>
                                        <p:cTn id="86" dur="1" fill="hold">
                                          <p:stCondLst>
                                            <p:cond delay="499"/>
                                          </p:stCondLst>
                                        </p:cTn>
                                        <p:tgtEl>
                                          <p:spTgt spid="77"/>
                                        </p:tgtEl>
                                        <p:attrNameLst>
                                          <p:attrName>style.visibility</p:attrName>
                                        </p:attrNameLst>
                                      </p:cBhvr>
                                      <p:to>
                                        <p:strVal val="hidden"/>
                                      </p:to>
                                    </p:set>
                                  </p:childTnLst>
                                </p:cTn>
                              </p:par>
                              <p:par>
                                <p:cTn id="87" presetID="9" presetClass="entr" presetSubtype="0" fill="hold" grpId="0" nodeType="withEffect">
                                  <p:stCondLst>
                                    <p:cond delay="0"/>
                                  </p:stCondLst>
                                  <p:childTnLst>
                                    <p:set>
                                      <p:cBhvr>
                                        <p:cTn id="88" dur="1" fill="hold">
                                          <p:stCondLst>
                                            <p:cond delay="0"/>
                                          </p:stCondLst>
                                        </p:cTn>
                                        <p:tgtEl>
                                          <p:spTgt spid="78"/>
                                        </p:tgtEl>
                                        <p:attrNameLst>
                                          <p:attrName>style.visibility</p:attrName>
                                        </p:attrNameLst>
                                      </p:cBhvr>
                                      <p:to>
                                        <p:strVal val="visible"/>
                                      </p:to>
                                    </p:set>
                                    <p:animEffect transition="in" filter="dissolve">
                                      <p:cBhvr>
                                        <p:cTn id="89" dur="500"/>
                                        <p:tgtEl>
                                          <p:spTgt spid="78"/>
                                        </p:tgtEl>
                                      </p:cBhvr>
                                    </p:animEffect>
                                  </p:childTnLst>
                                </p:cTn>
                              </p:par>
                            </p:childTnLst>
                          </p:cTn>
                        </p:par>
                      </p:childTnLst>
                    </p:cTn>
                  </p:par>
                  <p:par>
                    <p:cTn id="90" fill="hold">
                      <p:stCondLst>
                        <p:cond delay="indefinite"/>
                      </p:stCondLst>
                      <p:childTnLst>
                        <p:par>
                          <p:cTn id="91" fill="hold">
                            <p:stCondLst>
                              <p:cond delay="0"/>
                            </p:stCondLst>
                            <p:childTnLst>
                              <p:par>
                                <p:cTn id="92" presetID="9" presetClass="entr" presetSubtype="0" fill="hold" grpId="0" nodeType="clickEffect">
                                  <p:stCondLst>
                                    <p:cond delay="0"/>
                                  </p:stCondLst>
                                  <p:childTnLst>
                                    <p:set>
                                      <p:cBhvr>
                                        <p:cTn id="93" dur="1" fill="hold">
                                          <p:stCondLst>
                                            <p:cond delay="0"/>
                                          </p:stCondLst>
                                        </p:cTn>
                                        <p:tgtEl>
                                          <p:spTgt spid="105"/>
                                        </p:tgtEl>
                                        <p:attrNameLst>
                                          <p:attrName>style.visibility</p:attrName>
                                        </p:attrNameLst>
                                      </p:cBhvr>
                                      <p:to>
                                        <p:strVal val="visible"/>
                                      </p:to>
                                    </p:set>
                                    <p:animEffect transition="in" filter="dissolve">
                                      <p:cBhvr>
                                        <p:cTn id="94" dur="500"/>
                                        <p:tgtEl>
                                          <p:spTgt spid="105"/>
                                        </p:tgtEl>
                                      </p:cBhvr>
                                    </p:animEffect>
                                  </p:childTnLst>
                                </p:cTn>
                              </p:par>
                            </p:childTnLst>
                          </p:cTn>
                        </p:par>
                      </p:childTnLst>
                    </p:cTn>
                  </p:par>
                  <p:par>
                    <p:cTn id="95" fill="hold">
                      <p:stCondLst>
                        <p:cond delay="indefinite"/>
                      </p:stCondLst>
                      <p:childTnLst>
                        <p:par>
                          <p:cTn id="96" fill="hold">
                            <p:stCondLst>
                              <p:cond delay="0"/>
                            </p:stCondLst>
                            <p:childTnLst>
                              <p:par>
                                <p:cTn id="97" presetID="9" presetClass="entr" presetSubtype="0" fill="hold" grpId="0" nodeType="clickEffect">
                                  <p:stCondLst>
                                    <p:cond delay="0"/>
                                  </p:stCondLst>
                                  <p:childTnLst>
                                    <p:set>
                                      <p:cBhvr>
                                        <p:cTn id="98" dur="1" fill="hold">
                                          <p:stCondLst>
                                            <p:cond delay="0"/>
                                          </p:stCondLst>
                                        </p:cTn>
                                        <p:tgtEl>
                                          <p:spTgt spid="107"/>
                                        </p:tgtEl>
                                        <p:attrNameLst>
                                          <p:attrName>style.visibility</p:attrName>
                                        </p:attrNameLst>
                                      </p:cBhvr>
                                      <p:to>
                                        <p:strVal val="visible"/>
                                      </p:to>
                                    </p:set>
                                    <p:animEffect transition="in" filter="dissolve">
                                      <p:cBhvr>
                                        <p:cTn id="99" dur="500"/>
                                        <p:tgtEl>
                                          <p:spTgt spid="107"/>
                                        </p:tgtEl>
                                      </p:cBhvr>
                                    </p:animEffect>
                                  </p:childTnLst>
                                </p:cTn>
                              </p:par>
                            </p:childTnLst>
                          </p:cTn>
                        </p:par>
                      </p:childTnLst>
                    </p:cTn>
                  </p:par>
                  <p:par>
                    <p:cTn id="100" fill="hold">
                      <p:stCondLst>
                        <p:cond delay="indefinite"/>
                      </p:stCondLst>
                      <p:childTnLst>
                        <p:par>
                          <p:cTn id="101" fill="hold">
                            <p:stCondLst>
                              <p:cond delay="0"/>
                            </p:stCondLst>
                            <p:childTnLst>
                              <p:par>
                                <p:cTn id="102" presetID="9" presetClass="entr" presetSubtype="0" fill="hold" grpId="0" nodeType="clickEffect">
                                  <p:stCondLst>
                                    <p:cond delay="0"/>
                                  </p:stCondLst>
                                  <p:childTnLst>
                                    <p:set>
                                      <p:cBhvr>
                                        <p:cTn id="103" dur="1" fill="hold">
                                          <p:stCondLst>
                                            <p:cond delay="0"/>
                                          </p:stCondLst>
                                        </p:cTn>
                                        <p:tgtEl>
                                          <p:spTgt spid="108"/>
                                        </p:tgtEl>
                                        <p:attrNameLst>
                                          <p:attrName>style.visibility</p:attrName>
                                        </p:attrNameLst>
                                      </p:cBhvr>
                                      <p:to>
                                        <p:strVal val="visible"/>
                                      </p:to>
                                    </p:set>
                                    <p:animEffect transition="in" filter="dissolve">
                                      <p:cBhvr>
                                        <p:cTn id="104" dur="500"/>
                                        <p:tgtEl>
                                          <p:spTgt spid="108"/>
                                        </p:tgtEl>
                                      </p:cBhvr>
                                    </p:animEffect>
                                  </p:childTnLst>
                                </p:cTn>
                              </p:par>
                            </p:childTnLst>
                          </p:cTn>
                        </p:par>
                      </p:childTnLst>
                    </p:cTn>
                  </p:par>
                  <p:par>
                    <p:cTn id="105" fill="hold">
                      <p:stCondLst>
                        <p:cond delay="indefinite"/>
                      </p:stCondLst>
                      <p:childTnLst>
                        <p:par>
                          <p:cTn id="106" fill="hold">
                            <p:stCondLst>
                              <p:cond delay="0"/>
                            </p:stCondLst>
                            <p:childTnLst>
                              <p:par>
                                <p:cTn id="107" presetID="9" presetClass="entr" presetSubtype="0" fill="hold" grpId="0" nodeType="clickEffect">
                                  <p:stCondLst>
                                    <p:cond delay="0"/>
                                  </p:stCondLst>
                                  <p:childTnLst>
                                    <p:set>
                                      <p:cBhvr>
                                        <p:cTn id="108" dur="1" fill="hold">
                                          <p:stCondLst>
                                            <p:cond delay="0"/>
                                          </p:stCondLst>
                                        </p:cTn>
                                        <p:tgtEl>
                                          <p:spTgt spid="110"/>
                                        </p:tgtEl>
                                        <p:attrNameLst>
                                          <p:attrName>style.visibility</p:attrName>
                                        </p:attrNameLst>
                                      </p:cBhvr>
                                      <p:to>
                                        <p:strVal val="visible"/>
                                      </p:to>
                                    </p:set>
                                    <p:animEffect transition="in" filter="dissolve">
                                      <p:cBhvr>
                                        <p:cTn id="109" dur="500"/>
                                        <p:tgtEl>
                                          <p:spTgt spid="110"/>
                                        </p:tgtEl>
                                      </p:cBhvr>
                                    </p:animEffect>
                                  </p:childTnLst>
                                </p:cTn>
                              </p:par>
                            </p:childTnLst>
                          </p:cTn>
                        </p:par>
                      </p:childTnLst>
                    </p:cTn>
                  </p:par>
                  <p:par>
                    <p:cTn id="110" fill="hold">
                      <p:stCondLst>
                        <p:cond delay="indefinite"/>
                      </p:stCondLst>
                      <p:childTnLst>
                        <p:par>
                          <p:cTn id="111" fill="hold">
                            <p:stCondLst>
                              <p:cond delay="0"/>
                            </p:stCondLst>
                            <p:childTnLst>
                              <p:par>
                                <p:cTn id="112" presetID="9" presetClass="entr" presetSubtype="0" fill="hold" grpId="0" nodeType="clickEffect">
                                  <p:stCondLst>
                                    <p:cond delay="0"/>
                                  </p:stCondLst>
                                  <p:childTnLst>
                                    <p:set>
                                      <p:cBhvr>
                                        <p:cTn id="113" dur="1" fill="hold">
                                          <p:stCondLst>
                                            <p:cond delay="0"/>
                                          </p:stCondLst>
                                        </p:cTn>
                                        <p:tgtEl>
                                          <p:spTgt spid="109"/>
                                        </p:tgtEl>
                                        <p:attrNameLst>
                                          <p:attrName>style.visibility</p:attrName>
                                        </p:attrNameLst>
                                      </p:cBhvr>
                                      <p:to>
                                        <p:strVal val="visible"/>
                                      </p:to>
                                    </p:set>
                                    <p:animEffect transition="in" filter="dissolve">
                                      <p:cBhvr>
                                        <p:cTn id="114" dur="500"/>
                                        <p:tgtEl>
                                          <p:spTgt spid="109"/>
                                        </p:tgtEl>
                                      </p:cBhvr>
                                    </p:animEffect>
                                  </p:childTnLst>
                                </p:cTn>
                              </p:par>
                            </p:childTnLst>
                          </p:cTn>
                        </p:par>
                      </p:childTnLst>
                    </p:cTn>
                  </p:par>
                  <p:par>
                    <p:cTn id="115" fill="hold">
                      <p:stCondLst>
                        <p:cond delay="indefinite"/>
                      </p:stCondLst>
                      <p:childTnLst>
                        <p:par>
                          <p:cTn id="116" fill="hold">
                            <p:stCondLst>
                              <p:cond delay="0"/>
                            </p:stCondLst>
                            <p:childTnLst>
                              <p:par>
                                <p:cTn id="117" presetID="9" presetClass="entr" presetSubtype="0" fill="hold" grpId="0" nodeType="clickEffect">
                                  <p:stCondLst>
                                    <p:cond delay="0"/>
                                  </p:stCondLst>
                                  <p:childTnLst>
                                    <p:set>
                                      <p:cBhvr>
                                        <p:cTn id="118" dur="1" fill="hold">
                                          <p:stCondLst>
                                            <p:cond delay="0"/>
                                          </p:stCondLst>
                                        </p:cTn>
                                        <p:tgtEl>
                                          <p:spTgt spid="112"/>
                                        </p:tgtEl>
                                        <p:attrNameLst>
                                          <p:attrName>style.visibility</p:attrName>
                                        </p:attrNameLst>
                                      </p:cBhvr>
                                      <p:to>
                                        <p:strVal val="visible"/>
                                      </p:to>
                                    </p:set>
                                    <p:animEffect transition="in" filter="dissolve">
                                      <p:cBhvr>
                                        <p:cTn id="119" dur="500"/>
                                        <p:tgtEl>
                                          <p:spTgt spid="112"/>
                                        </p:tgtEl>
                                      </p:cBhvr>
                                    </p:animEffect>
                                  </p:childTnLst>
                                </p:cTn>
                              </p:par>
                            </p:childTnLst>
                          </p:cTn>
                        </p:par>
                      </p:childTnLst>
                    </p:cTn>
                  </p:par>
                  <p:par>
                    <p:cTn id="120" fill="hold">
                      <p:stCondLst>
                        <p:cond delay="indefinite"/>
                      </p:stCondLst>
                      <p:childTnLst>
                        <p:par>
                          <p:cTn id="121" fill="hold">
                            <p:stCondLst>
                              <p:cond delay="0"/>
                            </p:stCondLst>
                            <p:childTnLst>
                              <p:par>
                                <p:cTn id="122" presetID="9" presetClass="entr" presetSubtype="0" fill="hold" grpId="0" nodeType="clickEffect">
                                  <p:stCondLst>
                                    <p:cond delay="0"/>
                                  </p:stCondLst>
                                  <p:childTnLst>
                                    <p:set>
                                      <p:cBhvr>
                                        <p:cTn id="123" dur="1" fill="hold">
                                          <p:stCondLst>
                                            <p:cond delay="0"/>
                                          </p:stCondLst>
                                        </p:cTn>
                                        <p:tgtEl>
                                          <p:spTgt spid="111"/>
                                        </p:tgtEl>
                                        <p:attrNameLst>
                                          <p:attrName>style.visibility</p:attrName>
                                        </p:attrNameLst>
                                      </p:cBhvr>
                                      <p:to>
                                        <p:strVal val="visible"/>
                                      </p:to>
                                    </p:set>
                                    <p:animEffect transition="in" filter="dissolve">
                                      <p:cBhvr>
                                        <p:cTn id="124" dur="500"/>
                                        <p:tgtEl>
                                          <p:spTgt spid="111"/>
                                        </p:tgtEl>
                                      </p:cBhvr>
                                    </p:animEffect>
                                  </p:childTnLst>
                                </p:cTn>
                              </p:par>
                            </p:childTnLst>
                          </p:cTn>
                        </p:par>
                      </p:childTnLst>
                    </p:cTn>
                  </p:par>
                  <p:par>
                    <p:cTn id="125" fill="hold">
                      <p:stCondLst>
                        <p:cond delay="indefinite"/>
                      </p:stCondLst>
                      <p:childTnLst>
                        <p:par>
                          <p:cTn id="126" fill="hold">
                            <p:stCondLst>
                              <p:cond delay="0"/>
                            </p:stCondLst>
                            <p:childTnLst>
                              <p:par>
                                <p:cTn id="127" presetID="9" presetClass="entr" presetSubtype="0" fill="hold" grpId="0" nodeType="clickEffect">
                                  <p:stCondLst>
                                    <p:cond delay="0"/>
                                  </p:stCondLst>
                                  <p:childTnLst>
                                    <p:set>
                                      <p:cBhvr>
                                        <p:cTn id="128" dur="1" fill="hold">
                                          <p:stCondLst>
                                            <p:cond delay="0"/>
                                          </p:stCondLst>
                                        </p:cTn>
                                        <p:tgtEl>
                                          <p:spTgt spid="113"/>
                                        </p:tgtEl>
                                        <p:attrNameLst>
                                          <p:attrName>style.visibility</p:attrName>
                                        </p:attrNameLst>
                                      </p:cBhvr>
                                      <p:to>
                                        <p:strVal val="visible"/>
                                      </p:to>
                                    </p:set>
                                    <p:animEffect transition="in" filter="dissolve">
                                      <p:cBhvr>
                                        <p:cTn id="129" dur="500"/>
                                        <p:tgtEl>
                                          <p:spTgt spid="113"/>
                                        </p:tgtEl>
                                      </p:cBhvr>
                                    </p:animEffect>
                                  </p:childTnLst>
                                </p:cTn>
                              </p:par>
                            </p:childTnLst>
                          </p:cTn>
                        </p:par>
                      </p:childTnLst>
                    </p:cTn>
                  </p:par>
                  <p:par>
                    <p:cTn id="130" fill="hold">
                      <p:stCondLst>
                        <p:cond delay="indefinite"/>
                      </p:stCondLst>
                      <p:childTnLst>
                        <p:par>
                          <p:cTn id="131" fill="hold">
                            <p:stCondLst>
                              <p:cond delay="0"/>
                            </p:stCondLst>
                            <p:childTnLst>
                              <p:par>
                                <p:cTn id="132" presetID="9" presetClass="exit" presetSubtype="0" fill="hold" nodeType="clickEffect">
                                  <p:stCondLst>
                                    <p:cond delay="0"/>
                                  </p:stCondLst>
                                  <p:childTnLst>
                                    <p:animEffect transition="out" filter="dissolve">
                                      <p:cBhvr>
                                        <p:cTn id="133" dur="500"/>
                                        <p:tgtEl>
                                          <p:spTgt spid="89"/>
                                        </p:tgtEl>
                                      </p:cBhvr>
                                    </p:animEffect>
                                    <p:set>
                                      <p:cBhvr>
                                        <p:cTn id="134" dur="1" fill="hold">
                                          <p:stCondLst>
                                            <p:cond delay="499"/>
                                          </p:stCondLst>
                                        </p:cTn>
                                        <p:tgtEl>
                                          <p:spTgt spid="89"/>
                                        </p:tgtEl>
                                        <p:attrNameLst>
                                          <p:attrName>style.visibility</p:attrName>
                                        </p:attrNameLst>
                                      </p:cBhvr>
                                      <p:to>
                                        <p:strVal val="hidden"/>
                                      </p:to>
                                    </p:set>
                                  </p:childTnLst>
                                </p:cTn>
                              </p:par>
                              <p:par>
                                <p:cTn id="135" presetID="9" presetClass="exit" presetSubtype="0" fill="hold" nodeType="withEffect">
                                  <p:stCondLst>
                                    <p:cond delay="0"/>
                                  </p:stCondLst>
                                  <p:childTnLst>
                                    <p:animEffect transition="out" filter="dissolve">
                                      <p:cBhvr>
                                        <p:cTn id="136" dur="500"/>
                                        <p:tgtEl>
                                          <p:spTgt spid="45"/>
                                        </p:tgtEl>
                                      </p:cBhvr>
                                    </p:animEffect>
                                    <p:set>
                                      <p:cBhvr>
                                        <p:cTn id="137" dur="1" fill="hold">
                                          <p:stCondLst>
                                            <p:cond delay="499"/>
                                          </p:stCondLst>
                                        </p:cTn>
                                        <p:tgtEl>
                                          <p:spTgt spid="45"/>
                                        </p:tgtEl>
                                        <p:attrNameLst>
                                          <p:attrName>style.visibility</p:attrName>
                                        </p:attrNameLst>
                                      </p:cBhvr>
                                      <p:to>
                                        <p:strVal val="hidden"/>
                                      </p:to>
                                    </p:set>
                                  </p:childTnLst>
                                </p:cTn>
                              </p:par>
                              <p:par>
                                <p:cTn id="138" presetID="9" presetClass="exit" presetSubtype="0" fill="hold" nodeType="withEffect">
                                  <p:stCondLst>
                                    <p:cond delay="0"/>
                                  </p:stCondLst>
                                  <p:childTnLst>
                                    <p:animEffect transition="out" filter="dissolve">
                                      <p:cBhvr>
                                        <p:cTn id="139" dur="500"/>
                                        <p:tgtEl>
                                          <p:spTgt spid="44"/>
                                        </p:tgtEl>
                                      </p:cBhvr>
                                    </p:animEffect>
                                    <p:set>
                                      <p:cBhvr>
                                        <p:cTn id="140" dur="1" fill="hold">
                                          <p:stCondLst>
                                            <p:cond delay="499"/>
                                          </p:stCondLst>
                                        </p:cTn>
                                        <p:tgtEl>
                                          <p:spTgt spid="44"/>
                                        </p:tgtEl>
                                        <p:attrNameLst>
                                          <p:attrName>style.visibility</p:attrName>
                                        </p:attrNameLst>
                                      </p:cBhvr>
                                      <p:to>
                                        <p:strVal val="hidden"/>
                                      </p:to>
                                    </p:set>
                                  </p:childTnLst>
                                </p:cTn>
                              </p:par>
                              <p:par>
                                <p:cTn id="141" presetID="9" presetClass="exit" presetSubtype="0" fill="hold" grpId="1" nodeType="withEffect">
                                  <p:stCondLst>
                                    <p:cond delay="0"/>
                                  </p:stCondLst>
                                  <p:childTnLst>
                                    <p:animEffect transition="out" filter="dissolve">
                                      <p:cBhvr>
                                        <p:cTn id="142" dur="500"/>
                                        <p:tgtEl>
                                          <p:spTgt spid="78"/>
                                        </p:tgtEl>
                                      </p:cBhvr>
                                    </p:animEffect>
                                    <p:set>
                                      <p:cBhvr>
                                        <p:cTn id="143" dur="1" fill="hold">
                                          <p:stCondLst>
                                            <p:cond delay="499"/>
                                          </p:stCondLst>
                                        </p:cTn>
                                        <p:tgtEl>
                                          <p:spTgt spid="78"/>
                                        </p:tgtEl>
                                        <p:attrNameLst>
                                          <p:attrName>style.visibility</p:attrName>
                                        </p:attrNameLst>
                                      </p:cBhvr>
                                      <p:to>
                                        <p:strVal val="hidden"/>
                                      </p:to>
                                    </p:set>
                                  </p:childTnLst>
                                </p:cTn>
                              </p:par>
                              <p:par>
                                <p:cTn id="144" presetID="9" presetClass="exit" presetSubtype="0" fill="hold" grpId="1" nodeType="withEffect">
                                  <p:stCondLst>
                                    <p:cond delay="0"/>
                                  </p:stCondLst>
                                  <p:childTnLst>
                                    <p:animEffect transition="out" filter="dissolve">
                                      <p:cBhvr>
                                        <p:cTn id="145" dur="500"/>
                                        <p:tgtEl>
                                          <p:spTgt spid="99"/>
                                        </p:tgtEl>
                                      </p:cBhvr>
                                    </p:animEffect>
                                    <p:set>
                                      <p:cBhvr>
                                        <p:cTn id="146" dur="1" fill="hold">
                                          <p:stCondLst>
                                            <p:cond delay="499"/>
                                          </p:stCondLst>
                                        </p:cTn>
                                        <p:tgtEl>
                                          <p:spTgt spid="99"/>
                                        </p:tgtEl>
                                        <p:attrNameLst>
                                          <p:attrName>style.visibility</p:attrName>
                                        </p:attrNameLst>
                                      </p:cBhvr>
                                      <p:to>
                                        <p:strVal val="hidden"/>
                                      </p:to>
                                    </p:set>
                                  </p:childTnLst>
                                </p:cTn>
                              </p:par>
                              <p:par>
                                <p:cTn id="147" presetID="9" presetClass="exit" presetSubtype="0" fill="hold" grpId="1" nodeType="withEffect">
                                  <p:stCondLst>
                                    <p:cond delay="0"/>
                                  </p:stCondLst>
                                  <p:childTnLst>
                                    <p:animEffect transition="out" filter="dissolve">
                                      <p:cBhvr>
                                        <p:cTn id="148" dur="500"/>
                                        <p:tgtEl>
                                          <p:spTgt spid="100"/>
                                        </p:tgtEl>
                                      </p:cBhvr>
                                    </p:animEffect>
                                    <p:set>
                                      <p:cBhvr>
                                        <p:cTn id="149" dur="1" fill="hold">
                                          <p:stCondLst>
                                            <p:cond delay="499"/>
                                          </p:stCondLst>
                                        </p:cTn>
                                        <p:tgtEl>
                                          <p:spTgt spid="100"/>
                                        </p:tgtEl>
                                        <p:attrNameLst>
                                          <p:attrName>style.visibility</p:attrName>
                                        </p:attrNameLst>
                                      </p:cBhvr>
                                      <p:to>
                                        <p:strVal val="hidden"/>
                                      </p:to>
                                    </p:set>
                                  </p:childTnLst>
                                </p:cTn>
                              </p:par>
                              <p:par>
                                <p:cTn id="150" presetID="9" presetClass="exit" presetSubtype="0" fill="hold" grpId="1" nodeType="withEffect">
                                  <p:stCondLst>
                                    <p:cond delay="0"/>
                                  </p:stCondLst>
                                  <p:childTnLst>
                                    <p:animEffect transition="out" filter="dissolve">
                                      <p:cBhvr>
                                        <p:cTn id="151" dur="500"/>
                                        <p:tgtEl>
                                          <p:spTgt spid="113"/>
                                        </p:tgtEl>
                                      </p:cBhvr>
                                    </p:animEffect>
                                    <p:set>
                                      <p:cBhvr>
                                        <p:cTn id="152" dur="1" fill="hold">
                                          <p:stCondLst>
                                            <p:cond delay="499"/>
                                          </p:stCondLst>
                                        </p:cTn>
                                        <p:tgtEl>
                                          <p:spTgt spid="113"/>
                                        </p:tgtEl>
                                        <p:attrNameLst>
                                          <p:attrName>style.visibility</p:attrName>
                                        </p:attrNameLst>
                                      </p:cBhvr>
                                      <p:to>
                                        <p:strVal val="hidden"/>
                                      </p:to>
                                    </p:set>
                                  </p:childTnLst>
                                </p:cTn>
                              </p:par>
                              <p:par>
                                <p:cTn id="153" presetID="9" presetClass="exit" presetSubtype="0" fill="hold" nodeType="withEffect">
                                  <p:stCondLst>
                                    <p:cond delay="0"/>
                                  </p:stCondLst>
                                  <p:childTnLst>
                                    <p:animEffect transition="out" filter="dissolve">
                                      <p:cBhvr>
                                        <p:cTn id="154" dur="500"/>
                                        <p:tgtEl>
                                          <p:spTgt spid="95"/>
                                        </p:tgtEl>
                                      </p:cBhvr>
                                    </p:animEffect>
                                    <p:set>
                                      <p:cBhvr>
                                        <p:cTn id="155" dur="1" fill="hold">
                                          <p:stCondLst>
                                            <p:cond delay="499"/>
                                          </p:stCondLst>
                                        </p:cTn>
                                        <p:tgtEl>
                                          <p:spTgt spid="95"/>
                                        </p:tgtEl>
                                        <p:attrNameLst>
                                          <p:attrName>style.visibility</p:attrName>
                                        </p:attrNameLst>
                                      </p:cBhvr>
                                      <p:to>
                                        <p:strVal val="hidden"/>
                                      </p:to>
                                    </p:set>
                                  </p:childTnLst>
                                </p:cTn>
                              </p:par>
                              <p:par>
                                <p:cTn id="156" presetID="9" presetClass="exit" presetSubtype="0" fill="hold" nodeType="withEffect">
                                  <p:stCondLst>
                                    <p:cond delay="0"/>
                                  </p:stCondLst>
                                  <p:childTnLst>
                                    <p:animEffect transition="out" filter="dissolve">
                                      <p:cBhvr>
                                        <p:cTn id="157" dur="500"/>
                                        <p:tgtEl>
                                          <p:spTgt spid="92"/>
                                        </p:tgtEl>
                                      </p:cBhvr>
                                    </p:animEffect>
                                    <p:set>
                                      <p:cBhvr>
                                        <p:cTn id="158" dur="1" fill="hold">
                                          <p:stCondLst>
                                            <p:cond delay="499"/>
                                          </p:stCondLst>
                                        </p:cTn>
                                        <p:tgtEl>
                                          <p:spTgt spid="92"/>
                                        </p:tgtEl>
                                        <p:attrNameLst>
                                          <p:attrName>style.visibility</p:attrName>
                                        </p:attrNameLst>
                                      </p:cBhvr>
                                      <p:to>
                                        <p:strVal val="hidden"/>
                                      </p:to>
                                    </p:set>
                                  </p:childTnLst>
                                </p:cTn>
                              </p:par>
                              <p:par>
                                <p:cTn id="159" presetID="9" presetClass="exit" presetSubtype="0" fill="hold" grpId="1" nodeType="withEffect">
                                  <p:stCondLst>
                                    <p:cond delay="0"/>
                                  </p:stCondLst>
                                  <p:childTnLst>
                                    <p:animEffect transition="out" filter="dissolve">
                                      <p:cBhvr>
                                        <p:cTn id="160" dur="500"/>
                                        <p:tgtEl>
                                          <p:spTgt spid="106"/>
                                        </p:tgtEl>
                                      </p:cBhvr>
                                    </p:animEffect>
                                    <p:set>
                                      <p:cBhvr>
                                        <p:cTn id="161" dur="1" fill="hold">
                                          <p:stCondLst>
                                            <p:cond delay="499"/>
                                          </p:stCondLst>
                                        </p:cTn>
                                        <p:tgtEl>
                                          <p:spTgt spid="106"/>
                                        </p:tgtEl>
                                        <p:attrNameLst>
                                          <p:attrName>style.visibility</p:attrName>
                                        </p:attrNameLst>
                                      </p:cBhvr>
                                      <p:to>
                                        <p:strVal val="hidden"/>
                                      </p:to>
                                    </p:set>
                                  </p:childTnLst>
                                </p:cTn>
                              </p:par>
                              <p:par>
                                <p:cTn id="162" presetID="9" presetClass="exit" presetSubtype="0" fill="hold" nodeType="withEffect">
                                  <p:stCondLst>
                                    <p:cond delay="0"/>
                                  </p:stCondLst>
                                  <p:childTnLst>
                                    <p:animEffect transition="out" filter="dissolve">
                                      <p:cBhvr>
                                        <p:cTn id="163" dur="500"/>
                                        <p:tgtEl>
                                          <p:spTgt spid="101"/>
                                        </p:tgtEl>
                                      </p:cBhvr>
                                    </p:animEffect>
                                    <p:set>
                                      <p:cBhvr>
                                        <p:cTn id="164" dur="1" fill="hold">
                                          <p:stCondLst>
                                            <p:cond delay="499"/>
                                          </p:stCondLst>
                                        </p:cTn>
                                        <p:tgtEl>
                                          <p:spTgt spid="101"/>
                                        </p:tgtEl>
                                        <p:attrNameLst>
                                          <p:attrName>style.visibility</p:attrName>
                                        </p:attrNameLst>
                                      </p:cBhvr>
                                      <p:to>
                                        <p:strVal val="hidden"/>
                                      </p:to>
                                    </p:set>
                                  </p:childTnLst>
                                </p:cTn>
                              </p:par>
                              <p:par>
                                <p:cTn id="165" presetID="9" presetClass="exit" presetSubtype="0" fill="hold" nodeType="withEffect">
                                  <p:stCondLst>
                                    <p:cond delay="0"/>
                                  </p:stCondLst>
                                  <p:childTnLst>
                                    <p:animEffect transition="out" filter="dissolve">
                                      <p:cBhvr>
                                        <p:cTn id="166" dur="500"/>
                                        <p:tgtEl>
                                          <p:spTgt spid="103"/>
                                        </p:tgtEl>
                                      </p:cBhvr>
                                    </p:animEffect>
                                    <p:set>
                                      <p:cBhvr>
                                        <p:cTn id="167" dur="1" fill="hold">
                                          <p:stCondLst>
                                            <p:cond delay="499"/>
                                          </p:stCondLst>
                                        </p:cTn>
                                        <p:tgtEl>
                                          <p:spTgt spid="103"/>
                                        </p:tgtEl>
                                        <p:attrNameLst>
                                          <p:attrName>style.visibility</p:attrName>
                                        </p:attrNameLst>
                                      </p:cBhvr>
                                      <p:to>
                                        <p:strVal val="hidden"/>
                                      </p:to>
                                    </p:set>
                                  </p:childTnLst>
                                </p:cTn>
                              </p:par>
                              <p:par>
                                <p:cTn id="168" presetID="9" presetClass="exit" presetSubtype="0" fill="hold" grpId="1" nodeType="withEffect">
                                  <p:stCondLst>
                                    <p:cond delay="0"/>
                                  </p:stCondLst>
                                  <p:childTnLst>
                                    <p:animEffect transition="out" filter="dissolve">
                                      <p:cBhvr>
                                        <p:cTn id="169" dur="500"/>
                                        <p:tgtEl>
                                          <p:spTgt spid="109"/>
                                        </p:tgtEl>
                                      </p:cBhvr>
                                    </p:animEffect>
                                    <p:set>
                                      <p:cBhvr>
                                        <p:cTn id="170" dur="1" fill="hold">
                                          <p:stCondLst>
                                            <p:cond delay="499"/>
                                          </p:stCondLst>
                                        </p:cTn>
                                        <p:tgtEl>
                                          <p:spTgt spid="109"/>
                                        </p:tgtEl>
                                        <p:attrNameLst>
                                          <p:attrName>style.visibility</p:attrName>
                                        </p:attrNameLst>
                                      </p:cBhvr>
                                      <p:to>
                                        <p:strVal val="hidden"/>
                                      </p:to>
                                    </p:set>
                                  </p:childTnLst>
                                </p:cTn>
                              </p:par>
                              <p:par>
                                <p:cTn id="171" presetID="9" presetClass="exit" presetSubtype="0" fill="hold" grpId="1" nodeType="withEffect">
                                  <p:stCondLst>
                                    <p:cond delay="0"/>
                                  </p:stCondLst>
                                  <p:childTnLst>
                                    <p:animEffect transition="out" filter="dissolve">
                                      <p:cBhvr>
                                        <p:cTn id="172" dur="500"/>
                                        <p:tgtEl>
                                          <p:spTgt spid="110"/>
                                        </p:tgtEl>
                                      </p:cBhvr>
                                    </p:animEffect>
                                    <p:set>
                                      <p:cBhvr>
                                        <p:cTn id="173" dur="1" fill="hold">
                                          <p:stCondLst>
                                            <p:cond delay="499"/>
                                          </p:stCondLst>
                                        </p:cTn>
                                        <p:tgtEl>
                                          <p:spTgt spid="110"/>
                                        </p:tgtEl>
                                        <p:attrNameLst>
                                          <p:attrName>style.visibility</p:attrName>
                                        </p:attrNameLst>
                                      </p:cBhvr>
                                      <p:to>
                                        <p:strVal val="hidden"/>
                                      </p:to>
                                    </p:set>
                                  </p:childTnLst>
                                </p:cTn>
                              </p:par>
                              <p:par>
                                <p:cTn id="174" presetID="9" presetClass="exit" presetSubtype="0" fill="hold" grpId="1" nodeType="withEffect">
                                  <p:stCondLst>
                                    <p:cond delay="0"/>
                                  </p:stCondLst>
                                  <p:childTnLst>
                                    <p:animEffect transition="out" filter="dissolve">
                                      <p:cBhvr>
                                        <p:cTn id="175" dur="500"/>
                                        <p:tgtEl>
                                          <p:spTgt spid="107"/>
                                        </p:tgtEl>
                                      </p:cBhvr>
                                    </p:animEffect>
                                    <p:set>
                                      <p:cBhvr>
                                        <p:cTn id="176" dur="1" fill="hold">
                                          <p:stCondLst>
                                            <p:cond delay="499"/>
                                          </p:stCondLst>
                                        </p:cTn>
                                        <p:tgtEl>
                                          <p:spTgt spid="107"/>
                                        </p:tgtEl>
                                        <p:attrNameLst>
                                          <p:attrName>style.visibility</p:attrName>
                                        </p:attrNameLst>
                                      </p:cBhvr>
                                      <p:to>
                                        <p:strVal val="hidden"/>
                                      </p:to>
                                    </p:set>
                                  </p:childTnLst>
                                </p:cTn>
                              </p:par>
                              <p:par>
                                <p:cTn id="177" presetID="9" presetClass="exit" presetSubtype="0" fill="hold" grpId="1" nodeType="withEffect">
                                  <p:stCondLst>
                                    <p:cond delay="0"/>
                                  </p:stCondLst>
                                  <p:childTnLst>
                                    <p:animEffect transition="out" filter="dissolve">
                                      <p:cBhvr>
                                        <p:cTn id="178" dur="500"/>
                                        <p:tgtEl>
                                          <p:spTgt spid="108"/>
                                        </p:tgtEl>
                                      </p:cBhvr>
                                    </p:animEffect>
                                    <p:set>
                                      <p:cBhvr>
                                        <p:cTn id="179" dur="1" fill="hold">
                                          <p:stCondLst>
                                            <p:cond delay="499"/>
                                          </p:stCondLst>
                                        </p:cTn>
                                        <p:tgtEl>
                                          <p:spTgt spid="108"/>
                                        </p:tgtEl>
                                        <p:attrNameLst>
                                          <p:attrName>style.visibility</p:attrName>
                                        </p:attrNameLst>
                                      </p:cBhvr>
                                      <p:to>
                                        <p:strVal val="hidden"/>
                                      </p:to>
                                    </p:set>
                                  </p:childTnLst>
                                </p:cTn>
                              </p:par>
                              <p:par>
                                <p:cTn id="180" presetID="9" presetClass="exit" presetSubtype="0" fill="hold" grpId="1" nodeType="withEffect">
                                  <p:stCondLst>
                                    <p:cond delay="0"/>
                                  </p:stCondLst>
                                  <p:childTnLst>
                                    <p:animEffect transition="out" filter="dissolve">
                                      <p:cBhvr>
                                        <p:cTn id="181" dur="500"/>
                                        <p:tgtEl>
                                          <p:spTgt spid="112"/>
                                        </p:tgtEl>
                                      </p:cBhvr>
                                    </p:animEffect>
                                    <p:set>
                                      <p:cBhvr>
                                        <p:cTn id="182" dur="1" fill="hold">
                                          <p:stCondLst>
                                            <p:cond delay="499"/>
                                          </p:stCondLst>
                                        </p:cTn>
                                        <p:tgtEl>
                                          <p:spTgt spid="112"/>
                                        </p:tgtEl>
                                        <p:attrNameLst>
                                          <p:attrName>style.visibility</p:attrName>
                                        </p:attrNameLst>
                                      </p:cBhvr>
                                      <p:to>
                                        <p:strVal val="hidden"/>
                                      </p:to>
                                    </p:set>
                                  </p:childTnLst>
                                </p:cTn>
                              </p:par>
                              <p:par>
                                <p:cTn id="183" presetID="9" presetClass="exit" presetSubtype="0" fill="hold" grpId="1" nodeType="withEffect">
                                  <p:stCondLst>
                                    <p:cond delay="0"/>
                                  </p:stCondLst>
                                  <p:childTnLst>
                                    <p:animEffect transition="out" filter="dissolve">
                                      <p:cBhvr>
                                        <p:cTn id="184" dur="500"/>
                                        <p:tgtEl>
                                          <p:spTgt spid="111"/>
                                        </p:tgtEl>
                                      </p:cBhvr>
                                    </p:animEffect>
                                    <p:set>
                                      <p:cBhvr>
                                        <p:cTn id="185" dur="1" fill="hold">
                                          <p:stCondLst>
                                            <p:cond delay="499"/>
                                          </p:stCondLst>
                                        </p:cTn>
                                        <p:tgtEl>
                                          <p:spTgt spid="111"/>
                                        </p:tgtEl>
                                        <p:attrNameLst>
                                          <p:attrName>style.visibility</p:attrName>
                                        </p:attrNameLst>
                                      </p:cBhvr>
                                      <p:to>
                                        <p:strVal val="hidden"/>
                                      </p:to>
                                    </p:set>
                                  </p:childTnLst>
                                </p:cTn>
                              </p:par>
                              <p:par>
                                <p:cTn id="186" presetID="9" presetClass="exit" presetSubtype="0" fill="hold" grpId="1" nodeType="withEffect">
                                  <p:stCondLst>
                                    <p:cond delay="0"/>
                                  </p:stCondLst>
                                  <p:childTnLst>
                                    <p:animEffect transition="out" filter="dissolve">
                                      <p:cBhvr>
                                        <p:cTn id="187" dur="500"/>
                                        <p:tgtEl>
                                          <p:spTgt spid="105"/>
                                        </p:tgtEl>
                                      </p:cBhvr>
                                    </p:animEffect>
                                    <p:set>
                                      <p:cBhvr>
                                        <p:cTn id="188" dur="1" fill="hold">
                                          <p:stCondLst>
                                            <p:cond delay="499"/>
                                          </p:stCondLst>
                                        </p:cTn>
                                        <p:tgtEl>
                                          <p:spTgt spid="105"/>
                                        </p:tgtEl>
                                        <p:attrNameLst>
                                          <p:attrName>style.visibility</p:attrName>
                                        </p:attrNameLst>
                                      </p:cBhvr>
                                      <p:to>
                                        <p:strVal val="hidden"/>
                                      </p:to>
                                    </p:set>
                                  </p:childTnLst>
                                </p:cTn>
                              </p:par>
                            </p:childTnLst>
                          </p:cTn>
                        </p:par>
                        <p:par>
                          <p:cTn id="189" fill="hold">
                            <p:stCondLst>
                              <p:cond delay="500"/>
                            </p:stCondLst>
                            <p:childTnLst>
                              <p:par>
                                <p:cTn id="190" presetID="9" presetClass="entr" presetSubtype="0" fill="hold" nodeType="afterEffect">
                                  <p:stCondLst>
                                    <p:cond delay="0"/>
                                  </p:stCondLst>
                                  <p:childTnLst>
                                    <p:set>
                                      <p:cBhvr>
                                        <p:cTn id="191" dur="1" fill="hold">
                                          <p:stCondLst>
                                            <p:cond delay="0"/>
                                          </p:stCondLst>
                                        </p:cTn>
                                        <p:tgtEl>
                                          <p:spTgt spid="115"/>
                                        </p:tgtEl>
                                        <p:attrNameLst>
                                          <p:attrName>style.visibility</p:attrName>
                                        </p:attrNameLst>
                                      </p:cBhvr>
                                      <p:to>
                                        <p:strVal val="visible"/>
                                      </p:to>
                                    </p:set>
                                    <p:animEffect transition="in" filter="dissolve">
                                      <p:cBhvr>
                                        <p:cTn id="192" dur="500"/>
                                        <p:tgtEl>
                                          <p:spTgt spid="115"/>
                                        </p:tgtEl>
                                      </p:cBhvr>
                                    </p:animEffect>
                                  </p:childTnLst>
                                </p:cTn>
                              </p:par>
                              <p:par>
                                <p:cTn id="193" presetID="9" presetClass="entr" presetSubtype="0" fill="hold" grpId="2" nodeType="withEffect">
                                  <p:stCondLst>
                                    <p:cond delay="0"/>
                                  </p:stCondLst>
                                  <p:childTnLst>
                                    <p:set>
                                      <p:cBhvr>
                                        <p:cTn id="194" dur="1" fill="hold">
                                          <p:stCondLst>
                                            <p:cond delay="0"/>
                                          </p:stCondLst>
                                        </p:cTn>
                                        <p:tgtEl>
                                          <p:spTgt spid="76"/>
                                        </p:tgtEl>
                                        <p:attrNameLst>
                                          <p:attrName>style.visibility</p:attrName>
                                        </p:attrNameLst>
                                      </p:cBhvr>
                                      <p:to>
                                        <p:strVal val="visible"/>
                                      </p:to>
                                    </p:set>
                                    <p:animEffect transition="in" filter="dissolve">
                                      <p:cBhvr>
                                        <p:cTn id="195" dur="500"/>
                                        <p:tgtEl>
                                          <p:spTgt spid="76"/>
                                        </p:tgtEl>
                                      </p:cBhvr>
                                    </p:animEffect>
                                  </p:childTnLst>
                                </p:cTn>
                              </p:par>
                            </p:childTnLst>
                          </p:cTn>
                        </p:par>
                      </p:childTnLst>
                    </p:cTn>
                  </p:par>
                  <p:par>
                    <p:cTn id="196" fill="hold">
                      <p:stCondLst>
                        <p:cond delay="indefinite"/>
                      </p:stCondLst>
                      <p:childTnLst>
                        <p:par>
                          <p:cTn id="197" fill="hold">
                            <p:stCondLst>
                              <p:cond delay="0"/>
                            </p:stCondLst>
                            <p:childTnLst>
                              <p:par>
                                <p:cTn id="198" presetID="22" presetClass="entr" presetSubtype="4" fill="hold" nodeType="clickEffect">
                                  <p:stCondLst>
                                    <p:cond delay="0"/>
                                  </p:stCondLst>
                                  <p:childTnLst>
                                    <p:set>
                                      <p:cBhvr>
                                        <p:cTn id="199" dur="1" fill="hold">
                                          <p:stCondLst>
                                            <p:cond delay="0"/>
                                          </p:stCondLst>
                                        </p:cTn>
                                        <p:tgtEl>
                                          <p:spTgt spid="118"/>
                                        </p:tgtEl>
                                        <p:attrNameLst>
                                          <p:attrName>style.visibility</p:attrName>
                                        </p:attrNameLst>
                                      </p:cBhvr>
                                      <p:to>
                                        <p:strVal val="visible"/>
                                      </p:to>
                                    </p:set>
                                    <p:animEffect transition="in" filter="wipe(down)">
                                      <p:cBhvr>
                                        <p:cTn id="200" dur="500"/>
                                        <p:tgtEl>
                                          <p:spTgt spid="118"/>
                                        </p:tgtEl>
                                      </p:cBhvr>
                                    </p:animEffect>
                                  </p:childTnLst>
                                </p:cTn>
                              </p:par>
                            </p:childTnLst>
                          </p:cTn>
                        </p:par>
                        <p:par>
                          <p:cTn id="201" fill="hold">
                            <p:stCondLst>
                              <p:cond delay="500"/>
                            </p:stCondLst>
                            <p:childTnLst>
                              <p:par>
                                <p:cTn id="202" presetID="22" presetClass="entr" presetSubtype="2" fill="hold" nodeType="afterEffect">
                                  <p:stCondLst>
                                    <p:cond delay="0"/>
                                  </p:stCondLst>
                                  <p:childTnLst>
                                    <p:set>
                                      <p:cBhvr>
                                        <p:cTn id="203" dur="1" fill="hold">
                                          <p:stCondLst>
                                            <p:cond delay="0"/>
                                          </p:stCondLst>
                                        </p:cTn>
                                        <p:tgtEl>
                                          <p:spTgt spid="120"/>
                                        </p:tgtEl>
                                        <p:attrNameLst>
                                          <p:attrName>style.visibility</p:attrName>
                                        </p:attrNameLst>
                                      </p:cBhvr>
                                      <p:to>
                                        <p:strVal val="visible"/>
                                      </p:to>
                                    </p:set>
                                    <p:animEffect transition="in" filter="wipe(right)">
                                      <p:cBhvr>
                                        <p:cTn id="204" dur="500"/>
                                        <p:tgtEl>
                                          <p:spTgt spid="120"/>
                                        </p:tgtEl>
                                      </p:cBhvr>
                                    </p:animEffect>
                                  </p:childTnLst>
                                </p:cTn>
                              </p:par>
                            </p:childTnLst>
                          </p:cTn>
                        </p:par>
                        <p:par>
                          <p:cTn id="205" fill="hold">
                            <p:stCondLst>
                              <p:cond delay="1000"/>
                            </p:stCondLst>
                            <p:childTnLst>
                              <p:par>
                                <p:cTn id="206" presetID="21" presetClass="entr" presetSubtype="1" fill="hold" grpId="0" nodeType="afterEffect">
                                  <p:stCondLst>
                                    <p:cond delay="0"/>
                                  </p:stCondLst>
                                  <p:childTnLst>
                                    <p:set>
                                      <p:cBhvr>
                                        <p:cTn id="207" dur="1" fill="hold">
                                          <p:stCondLst>
                                            <p:cond delay="0"/>
                                          </p:stCondLst>
                                        </p:cTn>
                                        <p:tgtEl>
                                          <p:spTgt spid="122"/>
                                        </p:tgtEl>
                                        <p:attrNameLst>
                                          <p:attrName>style.visibility</p:attrName>
                                        </p:attrNameLst>
                                      </p:cBhvr>
                                      <p:to>
                                        <p:strVal val="visible"/>
                                      </p:to>
                                    </p:set>
                                    <p:animEffect transition="in" filter="wheel(1)">
                                      <p:cBhvr>
                                        <p:cTn id="208" dur="500"/>
                                        <p:tgtEl>
                                          <p:spTgt spid="122"/>
                                        </p:tgtEl>
                                      </p:cBhvr>
                                    </p:animEffect>
                                  </p:childTnLst>
                                </p:cTn>
                              </p:par>
                            </p:childTnLst>
                          </p:cTn>
                        </p:par>
                      </p:childTnLst>
                    </p:cTn>
                  </p:par>
                  <p:par>
                    <p:cTn id="209" fill="hold">
                      <p:stCondLst>
                        <p:cond delay="indefinite"/>
                      </p:stCondLst>
                      <p:childTnLst>
                        <p:par>
                          <p:cTn id="210" fill="hold">
                            <p:stCondLst>
                              <p:cond delay="0"/>
                            </p:stCondLst>
                            <p:childTnLst>
                              <p:par>
                                <p:cTn id="211" presetID="9" presetClass="entr" presetSubtype="0" fill="hold" grpId="0" nodeType="clickEffect">
                                  <p:stCondLst>
                                    <p:cond delay="0"/>
                                  </p:stCondLst>
                                  <p:childTnLst>
                                    <p:set>
                                      <p:cBhvr>
                                        <p:cTn id="212" dur="1" fill="hold">
                                          <p:stCondLst>
                                            <p:cond delay="0"/>
                                          </p:stCondLst>
                                        </p:cTn>
                                        <p:tgtEl>
                                          <p:spTgt spid="124"/>
                                        </p:tgtEl>
                                        <p:attrNameLst>
                                          <p:attrName>style.visibility</p:attrName>
                                        </p:attrNameLst>
                                      </p:cBhvr>
                                      <p:to>
                                        <p:strVal val="visible"/>
                                      </p:to>
                                    </p:set>
                                    <p:animEffect transition="in" filter="dissolve">
                                      <p:cBhvr>
                                        <p:cTn id="213" dur="500"/>
                                        <p:tgtEl>
                                          <p:spTgt spid="124"/>
                                        </p:tgtEl>
                                      </p:cBhvr>
                                    </p:animEffect>
                                  </p:childTnLst>
                                </p:cTn>
                              </p:par>
                            </p:childTnLst>
                          </p:cTn>
                        </p:par>
                      </p:childTnLst>
                    </p:cTn>
                  </p:par>
                  <p:par>
                    <p:cTn id="214" fill="hold">
                      <p:stCondLst>
                        <p:cond delay="indefinite"/>
                      </p:stCondLst>
                      <p:childTnLst>
                        <p:par>
                          <p:cTn id="215" fill="hold">
                            <p:stCondLst>
                              <p:cond delay="0"/>
                            </p:stCondLst>
                            <p:childTnLst>
                              <p:par>
                                <p:cTn id="216" presetID="9" presetClass="entr" presetSubtype="0" fill="hold" grpId="0" nodeType="clickEffect">
                                  <p:stCondLst>
                                    <p:cond delay="0"/>
                                  </p:stCondLst>
                                  <p:childTnLst>
                                    <p:set>
                                      <p:cBhvr>
                                        <p:cTn id="217" dur="1" fill="hold">
                                          <p:stCondLst>
                                            <p:cond delay="0"/>
                                          </p:stCondLst>
                                        </p:cTn>
                                        <p:tgtEl>
                                          <p:spTgt spid="123"/>
                                        </p:tgtEl>
                                        <p:attrNameLst>
                                          <p:attrName>style.visibility</p:attrName>
                                        </p:attrNameLst>
                                      </p:cBhvr>
                                      <p:to>
                                        <p:strVal val="visible"/>
                                      </p:to>
                                    </p:set>
                                    <p:animEffect transition="in" filter="dissolve">
                                      <p:cBhvr>
                                        <p:cTn id="218" dur="500"/>
                                        <p:tgtEl>
                                          <p:spTgt spid="123"/>
                                        </p:tgtEl>
                                      </p:cBhvr>
                                    </p:animEffect>
                                  </p:childTnLst>
                                </p:cTn>
                              </p:par>
                            </p:childTnLst>
                          </p:cTn>
                        </p:par>
                      </p:childTnLst>
                    </p:cTn>
                  </p:par>
                  <p:par>
                    <p:cTn id="219" fill="hold">
                      <p:stCondLst>
                        <p:cond delay="indefinite"/>
                      </p:stCondLst>
                      <p:childTnLst>
                        <p:par>
                          <p:cTn id="220" fill="hold">
                            <p:stCondLst>
                              <p:cond delay="0"/>
                            </p:stCondLst>
                            <p:childTnLst>
                              <p:par>
                                <p:cTn id="221" presetID="9" presetClass="entr" presetSubtype="0" fill="hold" grpId="0" nodeType="clickEffect">
                                  <p:stCondLst>
                                    <p:cond delay="0"/>
                                  </p:stCondLst>
                                  <p:childTnLst>
                                    <p:set>
                                      <p:cBhvr>
                                        <p:cTn id="222" dur="1" fill="hold">
                                          <p:stCondLst>
                                            <p:cond delay="0"/>
                                          </p:stCondLst>
                                        </p:cTn>
                                        <p:tgtEl>
                                          <p:spTgt spid="125"/>
                                        </p:tgtEl>
                                        <p:attrNameLst>
                                          <p:attrName>style.visibility</p:attrName>
                                        </p:attrNameLst>
                                      </p:cBhvr>
                                      <p:to>
                                        <p:strVal val="visible"/>
                                      </p:to>
                                    </p:set>
                                    <p:animEffect transition="in" filter="dissolve">
                                      <p:cBhvr>
                                        <p:cTn id="223" dur="500"/>
                                        <p:tgtEl>
                                          <p:spTgt spid="1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animBg="1"/>
      <p:bldP spid="78" grpId="1" animBg="1"/>
      <p:bldP spid="77" grpId="0" animBg="1"/>
      <p:bldP spid="77" grpId="1" animBg="1"/>
      <p:bldP spid="76" grpId="0" animBg="1"/>
      <p:bldP spid="76" grpId="1" animBg="1"/>
      <p:bldP spid="76" grpId="2" animBg="1"/>
      <p:bldP spid="99" grpId="0" animBg="1"/>
      <p:bldP spid="99" grpId="1" animBg="1"/>
      <p:bldP spid="100" grpId="0" animBg="1"/>
      <p:bldP spid="100" grpId="1" animBg="1"/>
      <p:bldP spid="105" grpId="0" animBg="1"/>
      <p:bldP spid="105" grpId="1" animBg="1"/>
      <p:bldP spid="108" grpId="0" animBg="1"/>
      <p:bldP spid="108" grpId="1" animBg="1"/>
      <p:bldP spid="107" grpId="0" animBg="1"/>
      <p:bldP spid="107" grpId="1" animBg="1"/>
      <p:bldP spid="109" grpId="0" animBg="1"/>
      <p:bldP spid="109" grpId="1" animBg="1"/>
      <p:bldP spid="110" grpId="0" animBg="1"/>
      <p:bldP spid="110" grpId="1" animBg="1"/>
      <p:bldP spid="111" grpId="0" animBg="1"/>
      <p:bldP spid="111" grpId="1" animBg="1"/>
      <p:bldP spid="113" grpId="0" animBg="1"/>
      <p:bldP spid="113" grpId="1" animBg="1"/>
      <p:bldP spid="112" grpId="0" animBg="1"/>
      <p:bldP spid="112" grpId="1" animBg="1"/>
      <p:bldP spid="106" grpId="0" animBg="1"/>
      <p:bldP spid="106" grpId="1" animBg="1"/>
      <p:bldP spid="122" grpId="0" animBg="1"/>
      <p:bldP spid="123" grpId="0" animBg="1"/>
      <p:bldP spid="124" grpId="0" animBg="1"/>
      <p:bldP spid="12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Rectangle 62">
            <a:extLst>
              <a:ext uri="{FF2B5EF4-FFF2-40B4-BE49-F238E27FC236}">
                <a16:creationId xmlns:a16="http://schemas.microsoft.com/office/drawing/2014/main" id="{BEF8FA4B-EE4A-5F4D-9456-59C41CD9DB29}"/>
              </a:ext>
            </a:extLst>
          </p:cNvPr>
          <p:cNvSpPr/>
          <p:nvPr/>
        </p:nvSpPr>
        <p:spPr>
          <a:xfrm>
            <a:off x="476768" y="3528807"/>
            <a:ext cx="301254" cy="27243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Rectangle 61">
            <a:extLst>
              <a:ext uri="{FF2B5EF4-FFF2-40B4-BE49-F238E27FC236}">
                <a16:creationId xmlns:a16="http://schemas.microsoft.com/office/drawing/2014/main" id="{205ADCC2-3E2C-D44C-B4CC-3DB6AF5A8237}"/>
              </a:ext>
            </a:extLst>
          </p:cNvPr>
          <p:cNvSpPr/>
          <p:nvPr/>
        </p:nvSpPr>
        <p:spPr>
          <a:xfrm>
            <a:off x="464816" y="2889326"/>
            <a:ext cx="301254" cy="27243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 name="Rectangle 60">
            <a:extLst>
              <a:ext uri="{FF2B5EF4-FFF2-40B4-BE49-F238E27FC236}">
                <a16:creationId xmlns:a16="http://schemas.microsoft.com/office/drawing/2014/main" id="{45FA680C-1AAD-2441-8285-F370E7F38D9F}"/>
              </a:ext>
            </a:extLst>
          </p:cNvPr>
          <p:cNvSpPr/>
          <p:nvPr/>
        </p:nvSpPr>
        <p:spPr>
          <a:xfrm>
            <a:off x="476768" y="2351445"/>
            <a:ext cx="301254" cy="27243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0" name="Rectangle 59">
            <a:extLst>
              <a:ext uri="{FF2B5EF4-FFF2-40B4-BE49-F238E27FC236}">
                <a16:creationId xmlns:a16="http://schemas.microsoft.com/office/drawing/2014/main" id="{0251304C-448C-BF41-85C1-D5061EB02AE9}"/>
              </a:ext>
            </a:extLst>
          </p:cNvPr>
          <p:cNvSpPr/>
          <p:nvPr/>
        </p:nvSpPr>
        <p:spPr>
          <a:xfrm>
            <a:off x="470792" y="1544622"/>
            <a:ext cx="301254" cy="27243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aphicFrame>
        <p:nvGraphicFramePr>
          <p:cNvPr id="6" name="Table 5">
            <a:extLst>
              <a:ext uri="{FF2B5EF4-FFF2-40B4-BE49-F238E27FC236}">
                <a16:creationId xmlns:a16="http://schemas.microsoft.com/office/drawing/2014/main" id="{8E629866-F387-704D-B7DE-527424B5AFB6}"/>
              </a:ext>
            </a:extLst>
          </p:cNvPr>
          <p:cNvGraphicFramePr>
            <a:graphicFrameLocks noGrp="1"/>
          </p:cNvGraphicFramePr>
          <p:nvPr>
            <p:extLst>
              <p:ext uri="{D42A27DB-BD31-4B8C-83A1-F6EECF244321}">
                <p14:modId xmlns:p14="http://schemas.microsoft.com/office/powerpoint/2010/main" val="203417949"/>
              </p:ext>
            </p:extLst>
          </p:nvPr>
        </p:nvGraphicFramePr>
        <p:xfrm>
          <a:off x="5510845" y="1224139"/>
          <a:ext cx="3232726" cy="2622336"/>
        </p:xfrm>
        <a:graphic>
          <a:graphicData uri="http://schemas.openxmlformats.org/drawingml/2006/table">
            <a:tbl>
              <a:tblPr firstRow="1" bandRow="1">
                <a:tableStyleId>{5C22544A-7EE6-4342-B048-85BDC9FD1C3A}</a:tableStyleId>
              </a:tblPr>
              <a:tblGrid>
                <a:gridCol w="230909">
                  <a:extLst>
                    <a:ext uri="{9D8B030D-6E8A-4147-A177-3AD203B41FA5}">
                      <a16:colId xmlns:a16="http://schemas.microsoft.com/office/drawing/2014/main" val="3421182426"/>
                    </a:ext>
                  </a:extLst>
                </a:gridCol>
                <a:gridCol w="230909">
                  <a:extLst>
                    <a:ext uri="{9D8B030D-6E8A-4147-A177-3AD203B41FA5}">
                      <a16:colId xmlns:a16="http://schemas.microsoft.com/office/drawing/2014/main" val="3036076137"/>
                    </a:ext>
                  </a:extLst>
                </a:gridCol>
                <a:gridCol w="230909">
                  <a:extLst>
                    <a:ext uri="{9D8B030D-6E8A-4147-A177-3AD203B41FA5}">
                      <a16:colId xmlns:a16="http://schemas.microsoft.com/office/drawing/2014/main" val="2042505113"/>
                    </a:ext>
                  </a:extLst>
                </a:gridCol>
                <a:gridCol w="230909">
                  <a:extLst>
                    <a:ext uri="{9D8B030D-6E8A-4147-A177-3AD203B41FA5}">
                      <a16:colId xmlns:a16="http://schemas.microsoft.com/office/drawing/2014/main" val="3832758630"/>
                    </a:ext>
                  </a:extLst>
                </a:gridCol>
                <a:gridCol w="230909">
                  <a:extLst>
                    <a:ext uri="{9D8B030D-6E8A-4147-A177-3AD203B41FA5}">
                      <a16:colId xmlns:a16="http://schemas.microsoft.com/office/drawing/2014/main" val="1574983318"/>
                    </a:ext>
                  </a:extLst>
                </a:gridCol>
                <a:gridCol w="230909">
                  <a:extLst>
                    <a:ext uri="{9D8B030D-6E8A-4147-A177-3AD203B41FA5}">
                      <a16:colId xmlns:a16="http://schemas.microsoft.com/office/drawing/2014/main" val="4158283698"/>
                    </a:ext>
                  </a:extLst>
                </a:gridCol>
                <a:gridCol w="230909">
                  <a:extLst>
                    <a:ext uri="{9D8B030D-6E8A-4147-A177-3AD203B41FA5}">
                      <a16:colId xmlns:a16="http://schemas.microsoft.com/office/drawing/2014/main" val="2421740572"/>
                    </a:ext>
                  </a:extLst>
                </a:gridCol>
                <a:gridCol w="230909">
                  <a:extLst>
                    <a:ext uri="{9D8B030D-6E8A-4147-A177-3AD203B41FA5}">
                      <a16:colId xmlns:a16="http://schemas.microsoft.com/office/drawing/2014/main" val="1223140520"/>
                    </a:ext>
                  </a:extLst>
                </a:gridCol>
                <a:gridCol w="230909">
                  <a:extLst>
                    <a:ext uri="{9D8B030D-6E8A-4147-A177-3AD203B41FA5}">
                      <a16:colId xmlns:a16="http://schemas.microsoft.com/office/drawing/2014/main" val="4205342466"/>
                    </a:ext>
                  </a:extLst>
                </a:gridCol>
                <a:gridCol w="230909">
                  <a:extLst>
                    <a:ext uri="{9D8B030D-6E8A-4147-A177-3AD203B41FA5}">
                      <a16:colId xmlns:a16="http://schemas.microsoft.com/office/drawing/2014/main" val="1143907110"/>
                    </a:ext>
                  </a:extLst>
                </a:gridCol>
                <a:gridCol w="230909">
                  <a:extLst>
                    <a:ext uri="{9D8B030D-6E8A-4147-A177-3AD203B41FA5}">
                      <a16:colId xmlns:a16="http://schemas.microsoft.com/office/drawing/2014/main" val="2953269273"/>
                    </a:ext>
                  </a:extLst>
                </a:gridCol>
                <a:gridCol w="230909">
                  <a:extLst>
                    <a:ext uri="{9D8B030D-6E8A-4147-A177-3AD203B41FA5}">
                      <a16:colId xmlns:a16="http://schemas.microsoft.com/office/drawing/2014/main" val="2364064426"/>
                    </a:ext>
                  </a:extLst>
                </a:gridCol>
                <a:gridCol w="230909">
                  <a:extLst>
                    <a:ext uri="{9D8B030D-6E8A-4147-A177-3AD203B41FA5}">
                      <a16:colId xmlns:a16="http://schemas.microsoft.com/office/drawing/2014/main" val="374087557"/>
                    </a:ext>
                  </a:extLst>
                </a:gridCol>
                <a:gridCol w="230909">
                  <a:extLst>
                    <a:ext uri="{9D8B030D-6E8A-4147-A177-3AD203B41FA5}">
                      <a16:colId xmlns:a16="http://schemas.microsoft.com/office/drawing/2014/main" val="1100712732"/>
                    </a:ext>
                  </a:extLst>
                </a:gridCol>
              </a:tblGrid>
              <a:tr h="327792">
                <a:tc>
                  <a:txBody>
                    <a:bodyPr/>
                    <a:lstStyle/>
                    <a:p>
                      <a:endParaRPr lang="en-GB" sz="100" b="0" dirty="0">
                        <a:solidFill>
                          <a:schemeClr val="tx1"/>
                        </a:solidFill>
                      </a:endParaRPr>
                    </a:p>
                  </a:txBody>
                  <a:tcPr marL="83127" marR="83127" marT="50292" marB="50292">
                    <a:lnL w="28575" cap="flat" cmpd="sng" algn="ctr">
                      <a:solidFill>
                        <a:schemeClr val="tx1"/>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a:solidFill>
                          <a:schemeClr val="tx1"/>
                        </a:solidFill>
                      </a:endParaRPr>
                    </a:p>
                  </a:txBody>
                  <a:tcPr marL="83127" marR="83127" marT="50292" marB="50292">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a:solidFill>
                          <a:schemeClr val="tx1"/>
                        </a:solidFill>
                      </a:endParaRPr>
                    </a:p>
                  </a:txBody>
                  <a:tcPr marL="83127" marR="83127" marT="50292" marB="50292">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a:solidFill>
                          <a:schemeClr val="tx1"/>
                        </a:solidFill>
                      </a:endParaRPr>
                    </a:p>
                  </a:txBody>
                  <a:tcPr marL="83127" marR="83127" marT="50292" marB="50292">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a:solidFill>
                          <a:schemeClr val="tx1"/>
                        </a:solidFill>
                      </a:endParaRPr>
                    </a:p>
                  </a:txBody>
                  <a:tcPr marL="83127" marR="83127" marT="50292" marB="50292">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a:solidFill>
                          <a:schemeClr val="tx1"/>
                        </a:solidFill>
                      </a:endParaRPr>
                    </a:p>
                  </a:txBody>
                  <a:tcPr marL="83127" marR="83127" marT="50292" marB="50292">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83127" marR="83127" marT="50292" marB="50292">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a:solidFill>
                          <a:schemeClr val="tx1"/>
                        </a:solidFill>
                      </a:endParaRPr>
                    </a:p>
                  </a:txBody>
                  <a:tcPr marL="83127" marR="83127" marT="50292" marB="50292">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83127" marR="83127" marT="50292" marB="50292">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a:solidFill>
                          <a:schemeClr val="tx1"/>
                        </a:solidFill>
                      </a:endParaRPr>
                    </a:p>
                  </a:txBody>
                  <a:tcPr marL="83127" marR="83127" marT="50292" marB="50292">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a:solidFill>
                          <a:schemeClr val="tx1"/>
                        </a:solidFill>
                      </a:endParaRPr>
                    </a:p>
                  </a:txBody>
                  <a:tcPr marL="83127" marR="83127" marT="50292" marB="50292">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a:solidFill>
                          <a:schemeClr val="tx1"/>
                        </a:solidFill>
                      </a:endParaRPr>
                    </a:p>
                  </a:txBody>
                  <a:tcPr marL="83127" marR="83127" marT="50292" marB="50292">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a:solidFill>
                          <a:schemeClr val="tx1"/>
                        </a:solidFill>
                      </a:endParaRPr>
                    </a:p>
                  </a:txBody>
                  <a:tcPr marL="83127" marR="83127" marT="50292" marB="50292">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83127" marR="83127" marT="50292" marB="50292">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91430021"/>
                  </a:ext>
                </a:extLst>
              </a:tr>
              <a:tr h="327792">
                <a:tc>
                  <a:txBody>
                    <a:bodyPr/>
                    <a:lstStyle/>
                    <a:p>
                      <a:endParaRPr lang="en-GB" sz="100" b="0" dirty="0">
                        <a:solidFill>
                          <a:schemeClr val="tx1"/>
                        </a:solidFill>
                      </a:endParaRPr>
                    </a:p>
                  </a:txBody>
                  <a:tcPr marL="83127" marR="83127" marT="50292" marB="50292">
                    <a:lnL w="28575" cap="flat" cmpd="sng" algn="ctr">
                      <a:solidFill>
                        <a:schemeClr val="tx1"/>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a:solidFill>
                          <a:schemeClr val="tx1"/>
                        </a:solidFill>
                      </a:endParaRPr>
                    </a:p>
                  </a:txBody>
                  <a:tcPr marL="83127" marR="83127" marT="50292" marB="50292">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a:solidFill>
                          <a:schemeClr val="tx1"/>
                        </a:solidFill>
                      </a:endParaRPr>
                    </a:p>
                  </a:txBody>
                  <a:tcPr marL="83127" marR="83127" marT="50292" marB="50292">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a:solidFill>
                          <a:schemeClr val="tx1"/>
                        </a:solidFill>
                      </a:endParaRPr>
                    </a:p>
                  </a:txBody>
                  <a:tcPr marL="83127" marR="83127" marT="50292" marB="50292">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a:solidFill>
                          <a:schemeClr val="tx1"/>
                        </a:solidFill>
                      </a:endParaRPr>
                    </a:p>
                  </a:txBody>
                  <a:tcPr marL="83127" marR="83127" marT="50292" marB="50292">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a:solidFill>
                          <a:schemeClr val="tx1"/>
                        </a:solidFill>
                      </a:endParaRPr>
                    </a:p>
                  </a:txBody>
                  <a:tcPr marL="83127" marR="83127" marT="50292" marB="50292">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83127" marR="83127" marT="50292" marB="50292">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a:solidFill>
                          <a:schemeClr val="tx1"/>
                        </a:solidFill>
                      </a:endParaRPr>
                    </a:p>
                  </a:txBody>
                  <a:tcPr marL="83127" marR="83127" marT="50292" marB="50292">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a:solidFill>
                          <a:schemeClr val="tx1"/>
                        </a:solidFill>
                      </a:endParaRPr>
                    </a:p>
                  </a:txBody>
                  <a:tcPr marL="83127" marR="83127" marT="50292" marB="50292">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a:solidFill>
                          <a:schemeClr val="tx1"/>
                        </a:solidFill>
                      </a:endParaRPr>
                    </a:p>
                  </a:txBody>
                  <a:tcPr marL="83127" marR="83127" marT="50292" marB="50292">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a:solidFill>
                          <a:schemeClr val="tx1"/>
                        </a:solidFill>
                      </a:endParaRPr>
                    </a:p>
                  </a:txBody>
                  <a:tcPr marL="83127" marR="83127" marT="50292" marB="50292">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a:solidFill>
                          <a:schemeClr val="tx1"/>
                        </a:solidFill>
                      </a:endParaRPr>
                    </a:p>
                  </a:txBody>
                  <a:tcPr marL="83127" marR="83127" marT="50292" marB="50292">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a:solidFill>
                          <a:schemeClr val="tx1"/>
                        </a:solidFill>
                      </a:endParaRPr>
                    </a:p>
                  </a:txBody>
                  <a:tcPr marL="83127" marR="83127" marT="50292" marB="50292">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83127" marR="83127" marT="50292" marB="50292">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07017997"/>
                  </a:ext>
                </a:extLst>
              </a:tr>
              <a:tr h="327792">
                <a:tc>
                  <a:txBody>
                    <a:bodyPr/>
                    <a:lstStyle/>
                    <a:p>
                      <a:endParaRPr lang="en-GB" sz="100" b="0" dirty="0">
                        <a:solidFill>
                          <a:schemeClr val="tx1"/>
                        </a:solidFill>
                      </a:endParaRPr>
                    </a:p>
                  </a:txBody>
                  <a:tcPr marL="83127" marR="83127" marT="50292" marB="50292">
                    <a:lnL w="28575" cap="flat" cmpd="sng" algn="ctr">
                      <a:solidFill>
                        <a:schemeClr val="tx1"/>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a:solidFill>
                          <a:schemeClr val="tx1"/>
                        </a:solidFill>
                      </a:endParaRPr>
                    </a:p>
                  </a:txBody>
                  <a:tcPr marL="83127" marR="83127" marT="50292" marB="50292">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a:solidFill>
                          <a:schemeClr val="tx1"/>
                        </a:solidFill>
                      </a:endParaRPr>
                    </a:p>
                  </a:txBody>
                  <a:tcPr marL="83127" marR="83127" marT="50292" marB="50292">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a:solidFill>
                          <a:schemeClr val="tx1"/>
                        </a:solidFill>
                      </a:endParaRPr>
                    </a:p>
                  </a:txBody>
                  <a:tcPr marL="83127" marR="83127" marT="50292" marB="50292">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a:solidFill>
                          <a:schemeClr val="tx1"/>
                        </a:solidFill>
                      </a:endParaRPr>
                    </a:p>
                  </a:txBody>
                  <a:tcPr marL="83127" marR="83127" marT="50292" marB="50292">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a:solidFill>
                          <a:schemeClr val="tx1"/>
                        </a:solidFill>
                      </a:endParaRPr>
                    </a:p>
                  </a:txBody>
                  <a:tcPr marL="83127" marR="83127" marT="50292" marB="50292">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83127" marR="83127" marT="50292" marB="50292">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a:solidFill>
                          <a:schemeClr val="tx1"/>
                        </a:solidFill>
                      </a:endParaRPr>
                    </a:p>
                  </a:txBody>
                  <a:tcPr marL="83127" marR="83127" marT="50292" marB="50292">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83127" marR="83127" marT="50292" marB="50292">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a:solidFill>
                          <a:schemeClr val="tx1"/>
                        </a:solidFill>
                      </a:endParaRPr>
                    </a:p>
                  </a:txBody>
                  <a:tcPr marL="83127" marR="83127" marT="50292" marB="50292">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a:solidFill>
                          <a:schemeClr val="tx1"/>
                        </a:solidFill>
                      </a:endParaRPr>
                    </a:p>
                  </a:txBody>
                  <a:tcPr marL="83127" marR="83127" marT="50292" marB="50292">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a:solidFill>
                          <a:schemeClr val="tx1"/>
                        </a:solidFill>
                      </a:endParaRPr>
                    </a:p>
                  </a:txBody>
                  <a:tcPr marL="83127" marR="83127" marT="50292" marB="50292">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a:solidFill>
                          <a:schemeClr val="tx1"/>
                        </a:solidFill>
                      </a:endParaRPr>
                    </a:p>
                  </a:txBody>
                  <a:tcPr marL="83127" marR="83127" marT="50292" marB="50292">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83127" marR="83127" marT="50292" marB="50292">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2731071"/>
                  </a:ext>
                </a:extLst>
              </a:tr>
              <a:tr h="327792">
                <a:tc>
                  <a:txBody>
                    <a:bodyPr/>
                    <a:lstStyle/>
                    <a:p>
                      <a:endParaRPr lang="en-GB" sz="100" b="0">
                        <a:solidFill>
                          <a:schemeClr val="tx1"/>
                        </a:solidFill>
                      </a:endParaRPr>
                    </a:p>
                  </a:txBody>
                  <a:tcPr marL="83127" marR="83127" marT="50292" marB="50292">
                    <a:lnL w="28575" cap="flat" cmpd="sng" algn="ctr">
                      <a:solidFill>
                        <a:schemeClr val="tx1"/>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a:solidFill>
                          <a:schemeClr val="tx1"/>
                        </a:solidFill>
                      </a:endParaRPr>
                    </a:p>
                  </a:txBody>
                  <a:tcPr marL="83127" marR="83127" marT="50292" marB="50292">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83127" marR="83127" marT="50292" marB="50292">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83127" marR="83127" marT="50292" marB="50292">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83127" marR="83127" marT="50292" marB="50292">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83127" marR="83127" marT="50292" marB="50292">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a:solidFill>
                          <a:schemeClr val="tx1"/>
                        </a:solidFill>
                      </a:endParaRPr>
                    </a:p>
                  </a:txBody>
                  <a:tcPr marL="83127" marR="83127" marT="50292" marB="50292">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a:solidFill>
                          <a:schemeClr val="tx1"/>
                        </a:solidFill>
                      </a:endParaRPr>
                    </a:p>
                  </a:txBody>
                  <a:tcPr marL="83127" marR="83127" marT="50292" marB="50292">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a:solidFill>
                          <a:schemeClr val="tx1"/>
                        </a:solidFill>
                      </a:endParaRPr>
                    </a:p>
                  </a:txBody>
                  <a:tcPr marL="83127" marR="83127" marT="50292" marB="50292">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83127" marR="83127" marT="50292" marB="50292">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a:solidFill>
                          <a:schemeClr val="tx1"/>
                        </a:solidFill>
                      </a:endParaRPr>
                    </a:p>
                  </a:txBody>
                  <a:tcPr marL="83127" marR="83127" marT="50292" marB="50292">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a:solidFill>
                          <a:schemeClr val="tx1"/>
                        </a:solidFill>
                      </a:endParaRPr>
                    </a:p>
                  </a:txBody>
                  <a:tcPr marL="83127" marR="83127" marT="50292" marB="50292">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a:solidFill>
                          <a:schemeClr val="tx1"/>
                        </a:solidFill>
                      </a:endParaRPr>
                    </a:p>
                  </a:txBody>
                  <a:tcPr marL="83127" marR="83127" marT="50292" marB="50292">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83127" marR="83127" marT="50292" marB="50292">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07649161"/>
                  </a:ext>
                </a:extLst>
              </a:tr>
              <a:tr h="327792">
                <a:tc>
                  <a:txBody>
                    <a:bodyPr/>
                    <a:lstStyle/>
                    <a:p>
                      <a:endParaRPr lang="en-GB" sz="100" b="0">
                        <a:solidFill>
                          <a:schemeClr val="tx1"/>
                        </a:solidFill>
                      </a:endParaRPr>
                    </a:p>
                  </a:txBody>
                  <a:tcPr marL="83127" marR="83127" marT="50292" marB="50292">
                    <a:lnL w="28575" cap="flat" cmpd="sng" algn="ctr">
                      <a:solidFill>
                        <a:schemeClr val="tx1"/>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a:solidFill>
                          <a:schemeClr val="tx1"/>
                        </a:solidFill>
                      </a:endParaRPr>
                    </a:p>
                  </a:txBody>
                  <a:tcPr marL="83127" marR="83127" marT="50292" marB="50292">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a:solidFill>
                          <a:schemeClr val="tx1"/>
                        </a:solidFill>
                      </a:endParaRPr>
                    </a:p>
                  </a:txBody>
                  <a:tcPr marL="83127" marR="83127" marT="50292" marB="50292">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a:solidFill>
                          <a:schemeClr val="tx1"/>
                        </a:solidFill>
                      </a:endParaRPr>
                    </a:p>
                  </a:txBody>
                  <a:tcPr marL="83127" marR="83127" marT="50292" marB="50292">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a:solidFill>
                          <a:schemeClr val="tx1"/>
                        </a:solidFill>
                      </a:endParaRPr>
                    </a:p>
                  </a:txBody>
                  <a:tcPr marL="83127" marR="83127" marT="50292" marB="50292">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83127" marR="83127" marT="50292" marB="50292">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a:solidFill>
                          <a:schemeClr val="tx1"/>
                        </a:solidFill>
                      </a:endParaRPr>
                    </a:p>
                  </a:txBody>
                  <a:tcPr marL="83127" marR="83127" marT="50292" marB="50292">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a:solidFill>
                          <a:schemeClr val="tx1"/>
                        </a:solidFill>
                      </a:endParaRPr>
                    </a:p>
                  </a:txBody>
                  <a:tcPr marL="83127" marR="83127" marT="50292" marB="50292">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a:solidFill>
                          <a:schemeClr val="tx1"/>
                        </a:solidFill>
                      </a:endParaRPr>
                    </a:p>
                  </a:txBody>
                  <a:tcPr marL="83127" marR="83127" marT="50292" marB="50292">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83127" marR="83127" marT="50292" marB="50292">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83127" marR="83127" marT="50292" marB="50292">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a:solidFill>
                          <a:schemeClr val="tx1"/>
                        </a:solidFill>
                      </a:endParaRPr>
                    </a:p>
                  </a:txBody>
                  <a:tcPr marL="83127" marR="83127" marT="50292" marB="50292">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a:solidFill>
                          <a:schemeClr val="tx1"/>
                        </a:solidFill>
                      </a:endParaRPr>
                    </a:p>
                  </a:txBody>
                  <a:tcPr marL="83127" marR="83127" marT="50292" marB="50292">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83127" marR="83127" marT="50292" marB="50292">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5181725"/>
                  </a:ext>
                </a:extLst>
              </a:tr>
              <a:tr h="327792">
                <a:tc>
                  <a:txBody>
                    <a:bodyPr/>
                    <a:lstStyle/>
                    <a:p>
                      <a:endParaRPr lang="en-GB" sz="100" b="0">
                        <a:solidFill>
                          <a:schemeClr val="tx1"/>
                        </a:solidFill>
                      </a:endParaRPr>
                    </a:p>
                  </a:txBody>
                  <a:tcPr marL="83127" marR="83127" marT="50292" marB="50292">
                    <a:lnL w="28575" cap="flat" cmpd="sng" algn="ctr">
                      <a:solidFill>
                        <a:schemeClr val="tx1"/>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a:solidFill>
                          <a:schemeClr val="tx1"/>
                        </a:solidFill>
                      </a:endParaRPr>
                    </a:p>
                  </a:txBody>
                  <a:tcPr marL="83127" marR="83127" marT="50292" marB="50292">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a:solidFill>
                          <a:schemeClr val="tx1"/>
                        </a:solidFill>
                      </a:endParaRPr>
                    </a:p>
                  </a:txBody>
                  <a:tcPr marL="83127" marR="83127" marT="50292" marB="50292">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a:solidFill>
                          <a:schemeClr val="tx1"/>
                        </a:solidFill>
                      </a:endParaRPr>
                    </a:p>
                  </a:txBody>
                  <a:tcPr marL="83127" marR="83127" marT="50292" marB="50292">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83127" marR="83127" marT="50292" marB="50292">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83127" marR="83127" marT="50292" marB="50292">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83127" marR="83127" marT="50292" marB="50292">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83127" marR="83127" marT="50292" marB="50292">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83127" marR="83127" marT="50292" marB="50292">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83127" marR="83127" marT="50292" marB="50292">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a:solidFill>
                          <a:schemeClr val="tx1"/>
                        </a:solidFill>
                      </a:endParaRPr>
                    </a:p>
                  </a:txBody>
                  <a:tcPr marL="83127" marR="83127" marT="50292" marB="50292">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a:solidFill>
                          <a:schemeClr val="tx1"/>
                        </a:solidFill>
                      </a:endParaRPr>
                    </a:p>
                  </a:txBody>
                  <a:tcPr marL="83127" marR="83127" marT="50292" marB="50292">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a:solidFill>
                          <a:schemeClr val="tx1"/>
                        </a:solidFill>
                      </a:endParaRPr>
                    </a:p>
                  </a:txBody>
                  <a:tcPr marL="83127" marR="83127" marT="50292" marB="50292">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a:solidFill>
                          <a:schemeClr val="tx1"/>
                        </a:solidFill>
                      </a:endParaRPr>
                    </a:p>
                  </a:txBody>
                  <a:tcPr marL="83127" marR="83127" marT="50292" marB="50292">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86003197"/>
                  </a:ext>
                </a:extLst>
              </a:tr>
              <a:tr h="327792">
                <a:tc>
                  <a:txBody>
                    <a:bodyPr/>
                    <a:lstStyle/>
                    <a:p>
                      <a:endParaRPr lang="en-GB" sz="100" b="0">
                        <a:solidFill>
                          <a:schemeClr val="tx1"/>
                        </a:solidFill>
                      </a:endParaRPr>
                    </a:p>
                  </a:txBody>
                  <a:tcPr marL="83127" marR="83127" marT="50292" marB="50292">
                    <a:lnL w="28575" cap="flat" cmpd="sng" algn="ctr">
                      <a:solidFill>
                        <a:schemeClr val="tx1"/>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a:solidFill>
                          <a:schemeClr val="tx1"/>
                        </a:solidFill>
                      </a:endParaRPr>
                    </a:p>
                  </a:txBody>
                  <a:tcPr marL="83127" marR="83127" marT="50292" marB="50292">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a:solidFill>
                          <a:schemeClr val="tx1"/>
                        </a:solidFill>
                      </a:endParaRPr>
                    </a:p>
                  </a:txBody>
                  <a:tcPr marL="83127" marR="83127" marT="50292" marB="50292">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a:solidFill>
                          <a:schemeClr val="tx1"/>
                        </a:solidFill>
                      </a:endParaRPr>
                    </a:p>
                  </a:txBody>
                  <a:tcPr marL="83127" marR="83127" marT="50292" marB="50292">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a:solidFill>
                          <a:schemeClr val="tx1"/>
                        </a:solidFill>
                      </a:endParaRPr>
                    </a:p>
                  </a:txBody>
                  <a:tcPr marL="83127" marR="83127" marT="50292" marB="50292">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a:solidFill>
                          <a:schemeClr val="tx1"/>
                        </a:solidFill>
                      </a:endParaRPr>
                    </a:p>
                  </a:txBody>
                  <a:tcPr marL="83127" marR="83127" marT="50292" marB="50292">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83127" marR="83127" marT="50292" marB="50292">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83127" marR="83127" marT="50292" marB="50292">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83127" marR="83127" marT="50292" marB="50292">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83127" marR="83127" marT="50292" marB="50292">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83127" marR="83127" marT="50292" marB="50292">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83127" marR="83127" marT="50292" marB="50292">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83127" marR="83127" marT="50292" marB="50292">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83127" marR="83127" marT="50292" marB="50292">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98433261"/>
                  </a:ext>
                </a:extLst>
              </a:tr>
              <a:tr h="327792">
                <a:tc>
                  <a:txBody>
                    <a:bodyPr/>
                    <a:lstStyle/>
                    <a:p>
                      <a:endParaRPr lang="en-GB" sz="100" b="0">
                        <a:solidFill>
                          <a:schemeClr val="tx1"/>
                        </a:solidFill>
                      </a:endParaRPr>
                    </a:p>
                  </a:txBody>
                  <a:tcPr marL="83127" marR="83127" marT="50292" marB="50292">
                    <a:lnL w="28575" cap="flat" cmpd="sng" algn="ctr">
                      <a:solidFill>
                        <a:schemeClr val="tx1"/>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83127" marR="83127" marT="50292" marB="50292">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83127" marR="83127" marT="50292" marB="50292">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a:solidFill>
                          <a:schemeClr val="tx1"/>
                        </a:solidFill>
                      </a:endParaRPr>
                    </a:p>
                  </a:txBody>
                  <a:tcPr marL="83127" marR="83127" marT="50292" marB="50292">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a:solidFill>
                          <a:schemeClr val="tx1"/>
                        </a:solidFill>
                      </a:endParaRPr>
                    </a:p>
                  </a:txBody>
                  <a:tcPr marL="83127" marR="83127" marT="50292" marB="50292">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83127" marR="83127" marT="50292" marB="50292">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83127" marR="83127" marT="50292" marB="50292">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83127" marR="83127" marT="50292" marB="50292">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83127" marR="83127" marT="50292" marB="50292">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83127" marR="83127" marT="50292" marB="50292">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83127" marR="83127" marT="50292" marB="50292">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83127" marR="83127" marT="50292" marB="50292">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83127" marR="83127" marT="50292" marB="50292">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83127" marR="83127" marT="50292" marB="50292">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41176172"/>
                  </a:ext>
                </a:extLst>
              </a:tr>
            </a:tbl>
          </a:graphicData>
        </a:graphic>
      </p:graphicFrame>
      <p:sp>
        <p:nvSpPr>
          <p:cNvPr id="76" name="TextBox 75">
            <a:extLst>
              <a:ext uri="{FF2B5EF4-FFF2-40B4-BE49-F238E27FC236}">
                <a16:creationId xmlns:a16="http://schemas.microsoft.com/office/drawing/2014/main" id="{E972EA4E-F219-D24B-B41D-9ED89149BD47}"/>
              </a:ext>
            </a:extLst>
          </p:cNvPr>
          <p:cNvSpPr txBox="1"/>
          <p:nvPr/>
        </p:nvSpPr>
        <p:spPr>
          <a:xfrm>
            <a:off x="39060" y="954523"/>
            <a:ext cx="513302" cy="276999"/>
          </a:xfrm>
          <a:prstGeom prst="rect">
            <a:avLst/>
          </a:prstGeom>
          <a:noFill/>
        </p:spPr>
        <p:txBody>
          <a:bodyPr wrap="square" lIns="36000" tIns="0" rIns="0" bIns="0" rtlCol="0">
            <a:spAutoFit/>
          </a:bodyPr>
          <a:lstStyle/>
          <a:p>
            <a:r>
              <a:rPr lang="en-GB" sz="1800" b="1" dirty="0"/>
              <a:t>Ex2</a:t>
            </a:r>
          </a:p>
        </p:txBody>
      </p:sp>
      <p:sp>
        <p:nvSpPr>
          <p:cNvPr id="77" name="TextBox 76">
            <a:extLst>
              <a:ext uri="{FF2B5EF4-FFF2-40B4-BE49-F238E27FC236}">
                <a16:creationId xmlns:a16="http://schemas.microsoft.com/office/drawing/2014/main" id="{1A948131-C908-7740-9A2E-AEB74ACC7E64}"/>
              </a:ext>
            </a:extLst>
          </p:cNvPr>
          <p:cNvSpPr txBox="1"/>
          <p:nvPr/>
        </p:nvSpPr>
        <p:spPr>
          <a:xfrm>
            <a:off x="460691" y="952519"/>
            <a:ext cx="3982540" cy="553998"/>
          </a:xfrm>
          <a:prstGeom prst="rect">
            <a:avLst/>
          </a:prstGeom>
          <a:noFill/>
        </p:spPr>
        <p:txBody>
          <a:bodyPr wrap="square" lIns="36000" tIns="0" rIns="0" bIns="0" rtlCol="0" anchor="t">
            <a:spAutoFit/>
          </a:bodyPr>
          <a:lstStyle/>
          <a:p>
            <a:pPr>
              <a:defRPr/>
            </a:pPr>
            <a:r>
              <a:rPr lang="en-GB" altLang="en-US" sz="1800" dirty="0"/>
              <a:t>The graph shows a cyclist’s journey, from home, to the next big city and back.</a:t>
            </a:r>
          </a:p>
        </p:txBody>
      </p:sp>
      <p:sp>
        <p:nvSpPr>
          <p:cNvPr id="78" name="Rectangle 77">
            <a:extLst>
              <a:ext uri="{FF2B5EF4-FFF2-40B4-BE49-F238E27FC236}">
                <a16:creationId xmlns:a16="http://schemas.microsoft.com/office/drawing/2014/main" id="{3A100F80-352F-C74D-825C-8DBE01CB7184}"/>
              </a:ext>
            </a:extLst>
          </p:cNvPr>
          <p:cNvSpPr/>
          <p:nvPr/>
        </p:nvSpPr>
        <p:spPr>
          <a:xfrm rot="16200000">
            <a:off x="-91979" y="1451619"/>
            <a:ext cx="640770" cy="202298"/>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dirty="0">
                <a:solidFill>
                  <a:schemeClr val="tx1"/>
                </a:solidFill>
              </a:rPr>
              <a:t>Solution</a:t>
            </a:r>
          </a:p>
        </p:txBody>
      </p:sp>
      <p:sp>
        <p:nvSpPr>
          <p:cNvPr id="11" name="TextBox 10">
            <a:extLst>
              <a:ext uri="{FF2B5EF4-FFF2-40B4-BE49-F238E27FC236}">
                <a16:creationId xmlns:a16="http://schemas.microsoft.com/office/drawing/2014/main" id="{7FF4DD5F-3081-2845-B90C-750398DE9EC5}"/>
              </a:ext>
            </a:extLst>
          </p:cNvPr>
          <p:cNvSpPr txBox="1"/>
          <p:nvPr/>
        </p:nvSpPr>
        <p:spPr>
          <a:xfrm rot="16200000">
            <a:off x="3612288" y="2395500"/>
            <a:ext cx="2824983" cy="246221"/>
          </a:xfrm>
          <a:prstGeom prst="rect">
            <a:avLst/>
          </a:prstGeom>
          <a:noFill/>
        </p:spPr>
        <p:txBody>
          <a:bodyPr wrap="square" lIns="0" tIns="0" rIns="0" bIns="0" rtlCol="0" anchor="ctr" anchorCtr="0">
            <a:spAutoFit/>
          </a:bodyPr>
          <a:lstStyle/>
          <a:p>
            <a:pPr algn="ctr">
              <a:defRPr/>
            </a:pPr>
            <a:r>
              <a:rPr lang="en-GB" altLang="en-US" sz="1600" b="1" dirty="0"/>
              <a:t>Distance from home </a:t>
            </a:r>
            <a:r>
              <a:rPr lang="en-GB" altLang="en-US" sz="1600" dirty="0"/>
              <a:t>(miles)</a:t>
            </a:r>
          </a:p>
        </p:txBody>
      </p:sp>
      <p:sp>
        <p:nvSpPr>
          <p:cNvPr id="12" name="TextBox 11">
            <a:extLst>
              <a:ext uri="{FF2B5EF4-FFF2-40B4-BE49-F238E27FC236}">
                <a16:creationId xmlns:a16="http://schemas.microsoft.com/office/drawing/2014/main" id="{AEA1E90D-A02F-FA45-A603-263296215657}"/>
              </a:ext>
            </a:extLst>
          </p:cNvPr>
          <p:cNvSpPr txBox="1"/>
          <p:nvPr/>
        </p:nvSpPr>
        <p:spPr>
          <a:xfrm>
            <a:off x="6534416" y="4075062"/>
            <a:ext cx="1261529" cy="246221"/>
          </a:xfrm>
          <a:prstGeom prst="rect">
            <a:avLst/>
          </a:prstGeom>
          <a:noFill/>
        </p:spPr>
        <p:txBody>
          <a:bodyPr wrap="square" lIns="0" tIns="0" rIns="0" bIns="0" rtlCol="0" anchor="ctr" anchorCtr="0">
            <a:spAutoFit/>
          </a:bodyPr>
          <a:lstStyle/>
          <a:p>
            <a:pPr algn="ctr">
              <a:defRPr/>
            </a:pPr>
            <a:r>
              <a:rPr lang="en-GB" altLang="en-US" sz="1600" b="1" dirty="0"/>
              <a:t>Time </a:t>
            </a:r>
            <a:r>
              <a:rPr lang="en-GB" altLang="en-US" sz="1600" dirty="0"/>
              <a:t>(hours)</a:t>
            </a:r>
          </a:p>
        </p:txBody>
      </p:sp>
      <p:sp>
        <p:nvSpPr>
          <p:cNvPr id="13" name="TextBox 12">
            <a:extLst>
              <a:ext uri="{FF2B5EF4-FFF2-40B4-BE49-F238E27FC236}">
                <a16:creationId xmlns:a16="http://schemas.microsoft.com/office/drawing/2014/main" id="{097F4FF5-E61E-DB46-BF42-063740EC935B}"/>
              </a:ext>
            </a:extLst>
          </p:cNvPr>
          <p:cNvSpPr txBox="1"/>
          <p:nvPr/>
        </p:nvSpPr>
        <p:spPr>
          <a:xfrm>
            <a:off x="5375299" y="3875576"/>
            <a:ext cx="347035" cy="246221"/>
          </a:xfrm>
          <a:prstGeom prst="rect">
            <a:avLst/>
          </a:prstGeom>
          <a:noFill/>
        </p:spPr>
        <p:txBody>
          <a:bodyPr wrap="square" lIns="0" tIns="0" rIns="0" bIns="0" rtlCol="0" anchor="ctr" anchorCtr="0">
            <a:spAutoFit/>
          </a:bodyPr>
          <a:lstStyle/>
          <a:p>
            <a:pPr algn="ctr">
              <a:defRPr/>
            </a:pPr>
            <a:r>
              <a:rPr lang="en-GB" altLang="en-US" sz="1600" dirty="0"/>
              <a:t>0</a:t>
            </a:r>
          </a:p>
        </p:txBody>
      </p:sp>
      <p:sp>
        <p:nvSpPr>
          <p:cNvPr id="14" name="TextBox 13">
            <a:extLst>
              <a:ext uri="{FF2B5EF4-FFF2-40B4-BE49-F238E27FC236}">
                <a16:creationId xmlns:a16="http://schemas.microsoft.com/office/drawing/2014/main" id="{BA822E97-89C2-EA4D-92FF-0575FC253999}"/>
              </a:ext>
            </a:extLst>
          </p:cNvPr>
          <p:cNvSpPr txBox="1"/>
          <p:nvPr/>
        </p:nvSpPr>
        <p:spPr>
          <a:xfrm>
            <a:off x="5840802" y="3875576"/>
            <a:ext cx="347035" cy="246221"/>
          </a:xfrm>
          <a:prstGeom prst="rect">
            <a:avLst/>
          </a:prstGeom>
          <a:noFill/>
        </p:spPr>
        <p:txBody>
          <a:bodyPr wrap="square" lIns="0" tIns="0" rIns="0" bIns="0" rtlCol="0" anchor="ctr" anchorCtr="0">
            <a:spAutoFit/>
          </a:bodyPr>
          <a:lstStyle/>
          <a:p>
            <a:pPr algn="ctr">
              <a:defRPr/>
            </a:pPr>
            <a:r>
              <a:rPr lang="en-GB" altLang="en-US" sz="1600" dirty="0"/>
              <a:t>1</a:t>
            </a:r>
          </a:p>
        </p:txBody>
      </p:sp>
      <p:sp>
        <p:nvSpPr>
          <p:cNvPr id="15" name="TextBox 14">
            <a:extLst>
              <a:ext uri="{FF2B5EF4-FFF2-40B4-BE49-F238E27FC236}">
                <a16:creationId xmlns:a16="http://schemas.microsoft.com/office/drawing/2014/main" id="{FB4CD675-D7C2-E446-A18A-5B0F53F2E067}"/>
              </a:ext>
            </a:extLst>
          </p:cNvPr>
          <p:cNvSpPr txBox="1"/>
          <p:nvPr/>
        </p:nvSpPr>
        <p:spPr>
          <a:xfrm>
            <a:off x="6302005" y="3875576"/>
            <a:ext cx="347035" cy="246221"/>
          </a:xfrm>
          <a:prstGeom prst="rect">
            <a:avLst/>
          </a:prstGeom>
          <a:noFill/>
        </p:spPr>
        <p:txBody>
          <a:bodyPr wrap="square" lIns="0" tIns="0" rIns="0" bIns="0" rtlCol="0" anchor="ctr" anchorCtr="0">
            <a:spAutoFit/>
          </a:bodyPr>
          <a:lstStyle/>
          <a:p>
            <a:pPr algn="ctr">
              <a:defRPr/>
            </a:pPr>
            <a:r>
              <a:rPr lang="en-GB" altLang="en-US" sz="1600" dirty="0"/>
              <a:t>2</a:t>
            </a:r>
          </a:p>
        </p:txBody>
      </p:sp>
      <p:sp>
        <p:nvSpPr>
          <p:cNvPr id="16" name="TextBox 15">
            <a:extLst>
              <a:ext uri="{FF2B5EF4-FFF2-40B4-BE49-F238E27FC236}">
                <a16:creationId xmlns:a16="http://schemas.microsoft.com/office/drawing/2014/main" id="{37911FF9-2D44-1444-8157-5DCE74AF7B54}"/>
              </a:ext>
            </a:extLst>
          </p:cNvPr>
          <p:cNvSpPr txBox="1"/>
          <p:nvPr/>
        </p:nvSpPr>
        <p:spPr>
          <a:xfrm>
            <a:off x="6763209" y="3875576"/>
            <a:ext cx="347035" cy="246221"/>
          </a:xfrm>
          <a:prstGeom prst="rect">
            <a:avLst/>
          </a:prstGeom>
          <a:noFill/>
        </p:spPr>
        <p:txBody>
          <a:bodyPr wrap="square" lIns="0" tIns="0" rIns="0" bIns="0" rtlCol="0" anchor="ctr" anchorCtr="0">
            <a:spAutoFit/>
          </a:bodyPr>
          <a:lstStyle/>
          <a:p>
            <a:pPr algn="ctr">
              <a:defRPr/>
            </a:pPr>
            <a:r>
              <a:rPr lang="en-GB" altLang="en-US" sz="1600" dirty="0"/>
              <a:t>3</a:t>
            </a:r>
          </a:p>
        </p:txBody>
      </p:sp>
      <p:sp>
        <p:nvSpPr>
          <p:cNvPr id="17" name="TextBox 16">
            <a:extLst>
              <a:ext uri="{FF2B5EF4-FFF2-40B4-BE49-F238E27FC236}">
                <a16:creationId xmlns:a16="http://schemas.microsoft.com/office/drawing/2014/main" id="{770B27CD-485A-FE42-9124-BFD745E7ADD7}"/>
              </a:ext>
            </a:extLst>
          </p:cNvPr>
          <p:cNvSpPr txBox="1"/>
          <p:nvPr/>
        </p:nvSpPr>
        <p:spPr>
          <a:xfrm>
            <a:off x="7224413" y="3875576"/>
            <a:ext cx="347035" cy="246221"/>
          </a:xfrm>
          <a:prstGeom prst="rect">
            <a:avLst/>
          </a:prstGeom>
          <a:noFill/>
        </p:spPr>
        <p:txBody>
          <a:bodyPr wrap="square" lIns="0" tIns="0" rIns="0" bIns="0" rtlCol="0" anchor="ctr" anchorCtr="0">
            <a:spAutoFit/>
          </a:bodyPr>
          <a:lstStyle/>
          <a:p>
            <a:pPr algn="ctr">
              <a:defRPr/>
            </a:pPr>
            <a:r>
              <a:rPr lang="en-GB" altLang="en-US" sz="1600" dirty="0"/>
              <a:t>4</a:t>
            </a:r>
          </a:p>
        </p:txBody>
      </p:sp>
      <p:sp>
        <p:nvSpPr>
          <p:cNvPr id="18" name="TextBox 17">
            <a:extLst>
              <a:ext uri="{FF2B5EF4-FFF2-40B4-BE49-F238E27FC236}">
                <a16:creationId xmlns:a16="http://schemas.microsoft.com/office/drawing/2014/main" id="{05015FDB-4D5C-2A4F-ADE3-16D8EFA3F819}"/>
              </a:ext>
            </a:extLst>
          </p:cNvPr>
          <p:cNvSpPr txBox="1"/>
          <p:nvPr/>
        </p:nvSpPr>
        <p:spPr>
          <a:xfrm>
            <a:off x="7685617" y="3875576"/>
            <a:ext cx="347035" cy="246221"/>
          </a:xfrm>
          <a:prstGeom prst="rect">
            <a:avLst/>
          </a:prstGeom>
          <a:noFill/>
        </p:spPr>
        <p:txBody>
          <a:bodyPr wrap="square" lIns="0" tIns="0" rIns="0" bIns="0" rtlCol="0" anchor="ctr" anchorCtr="0">
            <a:spAutoFit/>
          </a:bodyPr>
          <a:lstStyle/>
          <a:p>
            <a:pPr algn="ctr">
              <a:defRPr/>
            </a:pPr>
            <a:r>
              <a:rPr lang="en-GB" altLang="en-US" sz="1600" dirty="0"/>
              <a:t>5</a:t>
            </a:r>
          </a:p>
        </p:txBody>
      </p:sp>
      <p:sp>
        <p:nvSpPr>
          <p:cNvPr id="19" name="TextBox 18">
            <a:extLst>
              <a:ext uri="{FF2B5EF4-FFF2-40B4-BE49-F238E27FC236}">
                <a16:creationId xmlns:a16="http://schemas.microsoft.com/office/drawing/2014/main" id="{19E8BCF9-BA69-1D4A-B4D2-BE9770898135}"/>
              </a:ext>
            </a:extLst>
          </p:cNvPr>
          <p:cNvSpPr txBox="1"/>
          <p:nvPr/>
        </p:nvSpPr>
        <p:spPr>
          <a:xfrm>
            <a:off x="8146820" y="3875576"/>
            <a:ext cx="347035" cy="246221"/>
          </a:xfrm>
          <a:prstGeom prst="rect">
            <a:avLst/>
          </a:prstGeom>
          <a:noFill/>
        </p:spPr>
        <p:txBody>
          <a:bodyPr wrap="square" lIns="0" tIns="0" rIns="0" bIns="0" rtlCol="0" anchor="ctr" anchorCtr="0">
            <a:spAutoFit/>
          </a:bodyPr>
          <a:lstStyle/>
          <a:p>
            <a:pPr algn="ctr">
              <a:defRPr/>
            </a:pPr>
            <a:r>
              <a:rPr lang="en-GB" altLang="en-US" sz="1600" dirty="0"/>
              <a:t>6</a:t>
            </a:r>
          </a:p>
        </p:txBody>
      </p:sp>
      <p:sp>
        <p:nvSpPr>
          <p:cNvPr id="24" name="TextBox 23">
            <a:extLst>
              <a:ext uri="{FF2B5EF4-FFF2-40B4-BE49-F238E27FC236}">
                <a16:creationId xmlns:a16="http://schemas.microsoft.com/office/drawing/2014/main" id="{770E5BA3-D3D5-824E-9075-31A729AB336E}"/>
              </a:ext>
            </a:extLst>
          </p:cNvPr>
          <p:cNvSpPr txBox="1"/>
          <p:nvPr/>
        </p:nvSpPr>
        <p:spPr>
          <a:xfrm>
            <a:off x="5042286" y="3708392"/>
            <a:ext cx="398895" cy="246221"/>
          </a:xfrm>
          <a:prstGeom prst="rect">
            <a:avLst/>
          </a:prstGeom>
          <a:noFill/>
        </p:spPr>
        <p:txBody>
          <a:bodyPr wrap="square" lIns="0" tIns="0" rIns="0" bIns="0" rtlCol="0" anchor="ctr" anchorCtr="0">
            <a:spAutoFit/>
          </a:bodyPr>
          <a:lstStyle/>
          <a:p>
            <a:pPr algn="r">
              <a:defRPr/>
            </a:pPr>
            <a:r>
              <a:rPr lang="en-GB" altLang="en-US" sz="1600" dirty="0"/>
              <a:t>0</a:t>
            </a:r>
          </a:p>
        </p:txBody>
      </p:sp>
      <p:sp>
        <p:nvSpPr>
          <p:cNvPr id="25" name="TextBox 24">
            <a:extLst>
              <a:ext uri="{FF2B5EF4-FFF2-40B4-BE49-F238E27FC236}">
                <a16:creationId xmlns:a16="http://schemas.microsoft.com/office/drawing/2014/main" id="{E1FEA400-3B93-304A-9659-99722E920389}"/>
              </a:ext>
            </a:extLst>
          </p:cNvPr>
          <p:cNvSpPr txBox="1"/>
          <p:nvPr/>
        </p:nvSpPr>
        <p:spPr>
          <a:xfrm>
            <a:off x="5042286" y="3056273"/>
            <a:ext cx="398895" cy="246221"/>
          </a:xfrm>
          <a:prstGeom prst="rect">
            <a:avLst/>
          </a:prstGeom>
          <a:noFill/>
        </p:spPr>
        <p:txBody>
          <a:bodyPr wrap="square" lIns="0" tIns="0" rIns="0" bIns="0" rtlCol="0" anchor="ctr" anchorCtr="0">
            <a:spAutoFit/>
          </a:bodyPr>
          <a:lstStyle/>
          <a:p>
            <a:pPr algn="r">
              <a:defRPr/>
            </a:pPr>
            <a:r>
              <a:rPr lang="en-GB" altLang="en-US" sz="1600" dirty="0"/>
              <a:t>10</a:t>
            </a:r>
          </a:p>
        </p:txBody>
      </p:sp>
      <p:sp>
        <p:nvSpPr>
          <p:cNvPr id="26" name="TextBox 25">
            <a:extLst>
              <a:ext uri="{FF2B5EF4-FFF2-40B4-BE49-F238E27FC236}">
                <a16:creationId xmlns:a16="http://schemas.microsoft.com/office/drawing/2014/main" id="{A55B945D-20FD-A947-9F62-43A56955025A}"/>
              </a:ext>
            </a:extLst>
          </p:cNvPr>
          <p:cNvSpPr txBox="1"/>
          <p:nvPr/>
        </p:nvSpPr>
        <p:spPr>
          <a:xfrm>
            <a:off x="5042286" y="2400345"/>
            <a:ext cx="398895" cy="246221"/>
          </a:xfrm>
          <a:prstGeom prst="rect">
            <a:avLst/>
          </a:prstGeom>
          <a:noFill/>
        </p:spPr>
        <p:txBody>
          <a:bodyPr wrap="square" lIns="0" tIns="0" rIns="0" bIns="0" rtlCol="0" anchor="ctr" anchorCtr="0">
            <a:spAutoFit/>
          </a:bodyPr>
          <a:lstStyle/>
          <a:p>
            <a:pPr algn="r">
              <a:defRPr/>
            </a:pPr>
            <a:r>
              <a:rPr lang="en-GB" altLang="en-US" sz="1600" dirty="0"/>
              <a:t>20</a:t>
            </a:r>
          </a:p>
        </p:txBody>
      </p:sp>
      <p:sp>
        <p:nvSpPr>
          <p:cNvPr id="27" name="TextBox 26">
            <a:extLst>
              <a:ext uri="{FF2B5EF4-FFF2-40B4-BE49-F238E27FC236}">
                <a16:creationId xmlns:a16="http://schemas.microsoft.com/office/drawing/2014/main" id="{00CCB209-0ED4-754A-BACA-2E3834CFE45B}"/>
              </a:ext>
            </a:extLst>
          </p:cNvPr>
          <p:cNvSpPr txBox="1"/>
          <p:nvPr/>
        </p:nvSpPr>
        <p:spPr>
          <a:xfrm>
            <a:off x="5042286" y="1744416"/>
            <a:ext cx="398895" cy="246221"/>
          </a:xfrm>
          <a:prstGeom prst="rect">
            <a:avLst/>
          </a:prstGeom>
          <a:noFill/>
        </p:spPr>
        <p:txBody>
          <a:bodyPr wrap="square" lIns="0" tIns="0" rIns="0" bIns="0" rtlCol="0" anchor="ctr" anchorCtr="0">
            <a:spAutoFit/>
          </a:bodyPr>
          <a:lstStyle/>
          <a:p>
            <a:pPr algn="r">
              <a:defRPr/>
            </a:pPr>
            <a:r>
              <a:rPr lang="en-GB" altLang="en-US" sz="1600" dirty="0"/>
              <a:t>30</a:t>
            </a:r>
          </a:p>
        </p:txBody>
      </p:sp>
      <p:sp>
        <p:nvSpPr>
          <p:cNvPr id="28" name="TextBox 27">
            <a:extLst>
              <a:ext uri="{FF2B5EF4-FFF2-40B4-BE49-F238E27FC236}">
                <a16:creationId xmlns:a16="http://schemas.microsoft.com/office/drawing/2014/main" id="{5CA66CBD-0AC9-8848-B9FD-C64B28B15700}"/>
              </a:ext>
            </a:extLst>
          </p:cNvPr>
          <p:cNvSpPr txBox="1"/>
          <p:nvPr/>
        </p:nvSpPr>
        <p:spPr>
          <a:xfrm>
            <a:off x="5042286" y="1088487"/>
            <a:ext cx="398895" cy="246221"/>
          </a:xfrm>
          <a:prstGeom prst="rect">
            <a:avLst/>
          </a:prstGeom>
          <a:noFill/>
        </p:spPr>
        <p:txBody>
          <a:bodyPr wrap="square" lIns="0" tIns="0" rIns="0" bIns="0" rtlCol="0" anchor="ctr" anchorCtr="0">
            <a:spAutoFit/>
          </a:bodyPr>
          <a:lstStyle/>
          <a:p>
            <a:pPr algn="r">
              <a:defRPr/>
            </a:pPr>
            <a:r>
              <a:rPr lang="en-GB" altLang="en-US" sz="1600" dirty="0"/>
              <a:t>40</a:t>
            </a:r>
          </a:p>
        </p:txBody>
      </p:sp>
      <p:cxnSp>
        <p:nvCxnSpPr>
          <p:cNvPr id="9" name="Straight Connector 8">
            <a:extLst>
              <a:ext uri="{FF2B5EF4-FFF2-40B4-BE49-F238E27FC236}">
                <a16:creationId xmlns:a16="http://schemas.microsoft.com/office/drawing/2014/main" id="{E84FD576-EEED-0E4C-BB8F-5523C5819A88}"/>
              </a:ext>
            </a:extLst>
          </p:cNvPr>
          <p:cNvCxnSpPr>
            <a:cxnSpLocks/>
          </p:cNvCxnSpPr>
          <p:nvPr/>
        </p:nvCxnSpPr>
        <p:spPr>
          <a:xfrm flipV="1">
            <a:off x="5512676" y="2860972"/>
            <a:ext cx="693014" cy="978558"/>
          </a:xfrm>
          <a:prstGeom prst="line">
            <a:avLst/>
          </a:prstGeom>
          <a:ln w="28575" cap="rnd">
            <a:solidFill>
              <a:schemeClr val="tx2">
                <a:lumMod val="50000"/>
              </a:schemeClr>
            </a:solidFill>
            <a:roun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660F6BFE-F098-8E45-B814-1B9AD8CCFB42}"/>
              </a:ext>
            </a:extLst>
          </p:cNvPr>
          <p:cNvCxnSpPr>
            <a:cxnSpLocks/>
          </p:cNvCxnSpPr>
          <p:nvPr/>
        </p:nvCxnSpPr>
        <p:spPr>
          <a:xfrm>
            <a:off x="6212423" y="2860972"/>
            <a:ext cx="215093" cy="0"/>
          </a:xfrm>
          <a:prstGeom prst="line">
            <a:avLst/>
          </a:prstGeom>
          <a:ln w="28575" cap="rnd">
            <a:solidFill>
              <a:schemeClr val="tx2">
                <a:lumMod val="50000"/>
              </a:schemeClr>
            </a:solidFill>
            <a:round/>
          </a:ln>
        </p:spPr>
        <p:style>
          <a:lnRef idx="1">
            <a:schemeClr val="accent1"/>
          </a:lnRef>
          <a:fillRef idx="0">
            <a:schemeClr val="accent1"/>
          </a:fillRef>
          <a:effectRef idx="0">
            <a:schemeClr val="accent1"/>
          </a:effectRef>
          <a:fontRef idx="minor">
            <a:schemeClr val="tx1"/>
          </a:fontRef>
        </p:style>
      </p:cxnSp>
      <p:sp>
        <p:nvSpPr>
          <p:cNvPr id="97" name="TextBox 96">
            <a:extLst>
              <a:ext uri="{FF2B5EF4-FFF2-40B4-BE49-F238E27FC236}">
                <a16:creationId xmlns:a16="http://schemas.microsoft.com/office/drawing/2014/main" id="{56D1D5FE-E783-5C4F-9233-F22EF37A952C}"/>
              </a:ext>
            </a:extLst>
          </p:cNvPr>
          <p:cNvSpPr txBox="1"/>
          <p:nvPr/>
        </p:nvSpPr>
        <p:spPr>
          <a:xfrm>
            <a:off x="8608028" y="3875576"/>
            <a:ext cx="347035" cy="246221"/>
          </a:xfrm>
          <a:prstGeom prst="rect">
            <a:avLst/>
          </a:prstGeom>
          <a:noFill/>
        </p:spPr>
        <p:txBody>
          <a:bodyPr wrap="square" lIns="0" tIns="0" rIns="0" bIns="0" rtlCol="0" anchor="ctr" anchorCtr="0">
            <a:spAutoFit/>
          </a:bodyPr>
          <a:lstStyle/>
          <a:p>
            <a:pPr algn="ctr">
              <a:defRPr/>
            </a:pPr>
            <a:r>
              <a:rPr lang="en-GB" altLang="en-US" sz="1600" dirty="0"/>
              <a:t>7</a:t>
            </a:r>
          </a:p>
        </p:txBody>
      </p:sp>
      <p:cxnSp>
        <p:nvCxnSpPr>
          <p:cNvPr id="114" name="Straight Connector 113">
            <a:extLst>
              <a:ext uri="{FF2B5EF4-FFF2-40B4-BE49-F238E27FC236}">
                <a16:creationId xmlns:a16="http://schemas.microsoft.com/office/drawing/2014/main" id="{D4544E3B-4B6C-0342-9B1B-F68EBC248BC9}"/>
              </a:ext>
            </a:extLst>
          </p:cNvPr>
          <p:cNvCxnSpPr>
            <a:cxnSpLocks/>
          </p:cNvCxnSpPr>
          <p:nvPr/>
        </p:nvCxnSpPr>
        <p:spPr>
          <a:xfrm>
            <a:off x="6900820" y="1550504"/>
            <a:ext cx="458437" cy="1"/>
          </a:xfrm>
          <a:prstGeom prst="line">
            <a:avLst/>
          </a:prstGeom>
          <a:ln w="28575" cap="rnd">
            <a:solidFill>
              <a:schemeClr val="tx2">
                <a:lumMod val="50000"/>
              </a:schemeClr>
            </a:solidFill>
            <a:round/>
          </a:ln>
        </p:spPr>
        <p:style>
          <a:lnRef idx="1">
            <a:schemeClr val="accent1"/>
          </a:lnRef>
          <a:fillRef idx="0">
            <a:schemeClr val="accent1"/>
          </a:fillRef>
          <a:effectRef idx="0">
            <a:schemeClr val="accent1"/>
          </a:effectRef>
          <a:fontRef idx="minor">
            <a:schemeClr val="tx1"/>
          </a:fontRef>
        </p:style>
      </p:cxnSp>
      <p:grpSp>
        <p:nvGrpSpPr>
          <p:cNvPr id="80" name="Group 79">
            <a:extLst>
              <a:ext uri="{FF2B5EF4-FFF2-40B4-BE49-F238E27FC236}">
                <a16:creationId xmlns:a16="http://schemas.microsoft.com/office/drawing/2014/main" id="{6E94B3D8-97AE-C24C-B3AE-F33F1D54AE2A}"/>
              </a:ext>
            </a:extLst>
          </p:cNvPr>
          <p:cNvGrpSpPr/>
          <p:nvPr/>
        </p:nvGrpSpPr>
        <p:grpSpPr>
          <a:xfrm>
            <a:off x="458106" y="1524298"/>
            <a:ext cx="3548203" cy="553998"/>
            <a:chOff x="458106" y="1524298"/>
            <a:chExt cx="3548203" cy="553998"/>
          </a:xfrm>
        </p:grpSpPr>
        <p:sp>
          <p:nvSpPr>
            <p:cNvPr id="119" name="TextBox 118">
              <a:extLst>
                <a:ext uri="{FF2B5EF4-FFF2-40B4-BE49-F238E27FC236}">
                  <a16:creationId xmlns:a16="http://schemas.microsoft.com/office/drawing/2014/main" id="{01965B53-1F32-A141-9E56-5F417E6055B0}"/>
                </a:ext>
              </a:extLst>
            </p:cNvPr>
            <p:cNvSpPr txBox="1"/>
            <p:nvPr/>
          </p:nvSpPr>
          <p:spPr>
            <a:xfrm>
              <a:off x="458106" y="1526302"/>
              <a:ext cx="513302" cy="276999"/>
            </a:xfrm>
            <a:prstGeom prst="rect">
              <a:avLst/>
            </a:prstGeom>
            <a:noFill/>
          </p:spPr>
          <p:txBody>
            <a:bodyPr wrap="square" lIns="36000" tIns="0" rIns="0" bIns="0" rtlCol="0">
              <a:spAutoFit/>
            </a:bodyPr>
            <a:lstStyle/>
            <a:p>
              <a:r>
                <a:rPr lang="en-GB" sz="1800" b="1" dirty="0"/>
                <a:t>[a]</a:t>
              </a:r>
            </a:p>
          </p:txBody>
        </p:sp>
        <p:sp>
          <p:nvSpPr>
            <p:cNvPr id="121" name="TextBox 120">
              <a:extLst>
                <a:ext uri="{FF2B5EF4-FFF2-40B4-BE49-F238E27FC236}">
                  <a16:creationId xmlns:a16="http://schemas.microsoft.com/office/drawing/2014/main" id="{81E3DAD6-3233-DA4C-8854-52DB5D174119}"/>
                </a:ext>
              </a:extLst>
            </p:cNvPr>
            <p:cNvSpPr txBox="1"/>
            <p:nvPr/>
          </p:nvSpPr>
          <p:spPr>
            <a:xfrm>
              <a:off x="879737" y="1524298"/>
              <a:ext cx="3126572" cy="553998"/>
            </a:xfrm>
            <a:prstGeom prst="rect">
              <a:avLst/>
            </a:prstGeom>
            <a:noFill/>
          </p:spPr>
          <p:txBody>
            <a:bodyPr wrap="square" lIns="36000" tIns="0" rIns="0" bIns="0" rtlCol="0" anchor="t">
              <a:spAutoFit/>
            </a:bodyPr>
            <a:lstStyle/>
            <a:p>
              <a:pPr>
                <a:defRPr/>
              </a:pPr>
              <a:r>
                <a:rPr lang="en-GB" altLang="en-US" sz="1800" dirty="0"/>
                <a:t>How long in total was the cyclist stationary during his journey?</a:t>
              </a:r>
            </a:p>
          </p:txBody>
        </p:sp>
      </p:grpSp>
      <p:grpSp>
        <p:nvGrpSpPr>
          <p:cNvPr id="126" name="Group 125">
            <a:extLst>
              <a:ext uri="{FF2B5EF4-FFF2-40B4-BE49-F238E27FC236}">
                <a16:creationId xmlns:a16="http://schemas.microsoft.com/office/drawing/2014/main" id="{D49D4AD7-9DE1-9242-B443-4ED739C4191E}"/>
              </a:ext>
            </a:extLst>
          </p:cNvPr>
          <p:cNvGrpSpPr/>
          <p:nvPr/>
        </p:nvGrpSpPr>
        <p:grpSpPr>
          <a:xfrm>
            <a:off x="458106" y="2333067"/>
            <a:ext cx="3985125" cy="279003"/>
            <a:chOff x="458106" y="1524298"/>
            <a:chExt cx="3985125" cy="279003"/>
          </a:xfrm>
        </p:grpSpPr>
        <p:sp>
          <p:nvSpPr>
            <p:cNvPr id="127" name="TextBox 126">
              <a:extLst>
                <a:ext uri="{FF2B5EF4-FFF2-40B4-BE49-F238E27FC236}">
                  <a16:creationId xmlns:a16="http://schemas.microsoft.com/office/drawing/2014/main" id="{5FCB3532-1777-B946-BEE7-1C0A6D0FE076}"/>
                </a:ext>
              </a:extLst>
            </p:cNvPr>
            <p:cNvSpPr txBox="1"/>
            <p:nvPr/>
          </p:nvSpPr>
          <p:spPr>
            <a:xfrm>
              <a:off x="458106" y="1526302"/>
              <a:ext cx="513302" cy="276999"/>
            </a:xfrm>
            <a:prstGeom prst="rect">
              <a:avLst/>
            </a:prstGeom>
            <a:noFill/>
          </p:spPr>
          <p:txBody>
            <a:bodyPr wrap="square" lIns="36000" tIns="0" rIns="0" bIns="0" rtlCol="0">
              <a:spAutoFit/>
            </a:bodyPr>
            <a:lstStyle/>
            <a:p>
              <a:r>
                <a:rPr lang="en-GB" sz="1800" b="1" dirty="0"/>
                <a:t>[b]</a:t>
              </a:r>
            </a:p>
          </p:txBody>
        </p:sp>
        <p:sp>
          <p:nvSpPr>
            <p:cNvPr id="128" name="TextBox 127">
              <a:extLst>
                <a:ext uri="{FF2B5EF4-FFF2-40B4-BE49-F238E27FC236}">
                  <a16:creationId xmlns:a16="http://schemas.microsoft.com/office/drawing/2014/main" id="{66003F2C-FFAD-764D-9B59-939FB9A8BA39}"/>
                </a:ext>
              </a:extLst>
            </p:cNvPr>
            <p:cNvSpPr txBox="1"/>
            <p:nvPr/>
          </p:nvSpPr>
          <p:spPr>
            <a:xfrm>
              <a:off x="879737" y="1524298"/>
              <a:ext cx="3563494" cy="276999"/>
            </a:xfrm>
            <a:prstGeom prst="rect">
              <a:avLst/>
            </a:prstGeom>
            <a:noFill/>
          </p:spPr>
          <p:txBody>
            <a:bodyPr wrap="square" lIns="36000" tIns="0" rIns="0" bIns="0" rtlCol="0" anchor="t">
              <a:spAutoFit/>
            </a:bodyPr>
            <a:lstStyle/>
            <a:p>
              <a:pPr>
                <a:defRPr/>
              </a:pPr>
              <a:r>
                <a:rPr lang="en-GB" altLang="en-US" sz="1800" dirty="0"/>
                <a:t>How far did the cyclist travel in total?</a:t>
              </a:r>
            </a:p>
          </p:txBody>
        </p:sp>
      </p:grpSp>
      <p:grpSp>
        <p:nvGrpSpPr>
          <p:cNvPr id="136" name="Group 135">
            <a:extLst>
              <a:ext uri="{FF2B5EF4-FFF2-40B4-BE49-F238E27FC236}">
                <a16:creationId xmlns:a16="http://schemas.microsoft.com/office/drawing/2014/main" id="{4A58C6EB-E995-2442-9485-205945D1E572}"/>
              </a:ext>
            </a:extLst>
          </p:cNvPr>
          <p:cNvGrpSpPr/>
          <p:nvPr/>
        </p:nvGrpSpPr>
        <p:grpSpPr>
          <a:xfrm>
            <a:off x="458106" y="2866841"/>
            <a:ext cx="4045313" cy="553998"/>
            <a:chOff x="458106" y="1524298"/>
            <a:chExt cx="4045313" cy="553998"/>
          </a:xfrm>
        </p:grpSpPr>
        <p:sp>
          <p:nvSpPr>
            <p:cNvPr id="137" name="TextBox 136">
              <a:extLst>
                <a:ext uri="{FF2B5EF4-FFF2-40B4-BE49-F238E27FC236}">
                  <a16:creationId xmlns:a16="http://schemas.microsoft.com/office/drawing/2014/main" id="{881A23A6-383D-FA45-BCF1-90A9CA932A97}"/>
                </a:ext>
              </a:extLst>
            </p:cNvPr>
            <p:cNvSpPr txBox="1"/>
            <p:nvPr/>
          </p:nvSpPr>
          <p:spPr>
            <a:xfrm>
              <a:off x="458106" y="1526302"/>
              <a:ext cx="513302" cy="276999"/>
            </a:xfrm>
            <a:prstGeom prst="rect">
              <a:avLst/>
            </a:prstGeom>
            <a:noFill/>
          </p:spPr>
          <p:txBody>
            <a:bodyPr wrap="square" lIns="36000" tIns="0" rIns="0" bIns="0" rtlCol="0">
              <a:spAutoFit/>
            </a:bodyPr>
            <a:lstStyle/>
            <a:p>
              <a:r>
                <a:rPr lang="en-GB" sz="1800" b="1" dirty="0"/>
                <a:t>[c]</a:t>
              </a:r>
            </a:p>
          </p:txBody>
        </p:sp>
        <p:sp>
          <p:nvSpPr>
            <p:cNvPr id="138" name="TextBox 137">
              <a:extLst>
                <a:ext uri="{FF2B5EF4-FFF2-40B4-BE49-F238E27FC236}">
                  <a16:creationId xmlns:a16="http://schemas.microsoft.com/office/drawing/2014/main" id="{D2AC55A4-68F6-604B-8113-BACD01CDFEF7}"/>
                </a:ext>
              </a:extLst>
            </p:cNvPr>
            <p:cNvSpPr txBox="1"/>
            <p:nvPr/>
          </p:nvSpPr>
          <p:spPr>
            <a:xfrm>
              <a:off x="879736" y="1524298"/>
              <a:ext cx="3623683" cy="553998"/>
            </a:xfrm>
            <a:prstGeom prst="rect">
              <a:avLst/>
            </a:prstGeom>
            <a:noFill/>
          </p:spPr>
          <p:txBody>
            <a:bodyPr wrap="square" lIns="36000" tIns="0" rIns="0" bIns="0" rtlCol="0" anchor="t">
              <a:spAutoFit/>
            </a:bodyPr>
            <a:lstStyle/>
            <a:p>
              <a:pPr>
                <a:defRPr/>
              </a:pPr>
              <a:r>
                <a:rPr lang="en-GB" altLang="en-US" sz="1800" dirty="0"/>
                <a:t>What was the cyclist’s speed on the way home?</a:t>
              </a:r>
            </a:p>
          </p:txBody>
        </p:sp>
      </p:grpSp>
      <p:grpSp>
        <p:nvGrpSpPr>
          <p:cNvPr id="139" name="Group 138">
            <a:extLst>
              <a:ext uri="{FF2B5EF4-FFF2-40B4-BE49-F238E27FC236}">
                <a16:creationId xmlns:a16="http://schemas.microsoft.com/office/drawing/2014/main" id="{5D2AF24E-8B12-E344-9E03-4E1ECE8B5BAC}"/>
              </a:ext>
            </a:extLst>
          </p:cNvPr>
          <p:cNvGrpSpPr/>
          <p:nvPr/>
        </p:nvGrpSpPr>
        <p:grpSpPr>
          <a:xfrm>
            <a:off x="458106" y="3508804"/>
            <a:ext cx="4148184" cy="279003"/>
            <a:chOff x="458106" y="1524298"/>
            <a:chExt cx="4148184" cy="279003"/>
          </a:xfrm>
        </p:grpSpPr>
        <p:sp>
          <p:nvSpPr>
            <p:cNvPr id="140" name="TextBox 139">
              <a:extLst>
                <a:ext uri="{FF2B5EF4-FFF2-40B4-BE49-F238E27FC236}">
                  <a16:creationId xmlns:a16="http://schemas.microsoft.com/office/drawing/2014/main" id="{1487BA3F-FAD0-704B-A199-32BBB21BBB93}"/>
                </a:ext>
              </a:extLst>
            </p:cNvPr>
            <p:cNvSpPr txBox="1"/>
            <p:nvPr/>
          </p:nvSpPr>
          <p:spPr>
            <a:xfrm>
              <a:off x="458106" y="1526302"/>
              <a:ext cx="513302" cy="276999"/>
            </a:xfrm>
            <a:prstGeom prst="rect">
              <a:avLst/>
            </a:prstGeom>
            <a:noFill/>
          </p:spPr>
          <p:txBody>
            <a:bodyPr wrap="square" lIns="36000" tIns="0" rIns="0" bIns="0" rtlCol="0">
              <a:spAutoFit/>
            </a:bodyPr>
            <a:lstStyle/>
            <a:p>
              <a:r>
                <a:rPr lang="en-GB" sz="1800" b="1" dirty="0"/>
                <a:t>[d]</a:t>
              </a:r>
            </a:p>
          </p:txBody>
        </p:sp>
        <p:sp>
          <p:nvSpPr>
            <p:cNvPr id="141" name="TextBox 140">
              <a:extLst>
                <a:ext uri="{FF2B5EF4-FFF2-40B4-BE49-F238E27FC236}">
                  <a16:creationId xmlns:a16="http://schemas.microsoft.com/office/drawing/2014/main" id="{3C73E35C-C85B-AA41-B481-A05927F70C65}"/>
                </a:ext>
              </a:extLst>
            </p:cNvPr>
            <p:cNvSpPr txBox="1"/>
            <p:nvPr/>
          </p:nvSpPr>
          <p:spPr>
            <a:xfrm>
              <a:off x="879736" y="1524298"/>
              <a:ext cx="3726554" cy="276999"/>
            </a:xfrm>
            <a:prstGeom prst="rect">
              <a:avLst/>
            </a:prstGeom>
            <a:noFill/>
          </p:spPr>
          <p:txBody>
            <a:bodyPr wrap="square" lIns="36000" tIns="0" rIns="0" bIns="0" rtlCol="0" anchor="t">
              <a:spAutoFit/>
            </a:bodyPr>
            <a:lstStyle/>
            <a:p>
              <a:pPr>
                <a:defRPr/>
              </a:pPr>
              <a:r>
                <a:rPr lang="en-GB" altLang="en-US" sz="1800" dirty="0"/>
                <a:t>What was the cyclist’s greatest speed?</a:t>
              </a:r>
            </a:p>
          </p:txBody>
        </p:sp>
      </p:grpSp>
      <p:sp>
        <p:nvSpPr>
          <p:cNvPr id="147" name="TextBox 146">
            <a:extLst>
              <a:ext uri="{FF2B5EF4-FFF2-40B4-BE49-F238E27FC236}">
                <a16:creationId xmlns:a16="http://schemas.microsoft.com/office/drawing/2014/main" id="{0A3B3712-CE1F-974A-B930-3498CF015565}"/>
              </a:ext>
            </a:extLst>
          </p:cNvPr>
          <p:cNvSpPr txBox="1"/>
          <p:nvPr/>
        </p:nvSpPr>
        <p:spPr>
          <a:xfrm>
            <a:off x="956196" y="2087263"/>
            <a:ext cx="1830845" cy="251817"/>
          </a:xfrm>
          <a:prstGeom prst="rect">
            <a:avLst/>
          </a:prstGeom>
          <a:solidFill>
            <a:schemeClr val="accent3"/>
          </a:solidFill>
        </p:spPr>
        <p:txBody>
          <a:bodyPr wrap="square" lIns="0" tIns="0" rIns="0" bIns="0" rtlCol="0" anchor="ctr" anchorCtr="0">
            <a:spAutoFit/>
          </a:bodyPr>
          <a:lstStyle/>
          <a:p>
            <a:pPr algn="ctr">
              <a:defRPr/>
            </a:pPr>
            <a:r>
              <a:rPr lang="en-GB" altLang="en-US" sz="1800" b="1" dirty="0"/>
              <a:t>1 hour 30 minutes</a:t>
            </a:r>
          </a:p>
        </p:txBody>
      </p:sp>
      <p:sp>
        <p:nvSpPr>
          <p:cNvPr id="148" name="TextBox 147">
            <a:extLst>
              <a:ext uri="{FF2B5EF4-FFF2-40B4-BE49-F238E27FC236}">
                <a16:creationId xmlns:a16="http://schemas.microsoft.com/office/drawing/2014/main" id="{1666DD65-327D-1046-A38D-8A093F92C002}"/>
              </a:ext>
            </a:extLst>
          </p:cNvPr>
          <p:cNvSpPr txBox="1"/>
          <p:nvPr/>
        </p:nvSpPr>
        <p:spPr>
          <a:xfrm>
            <a:off x="2878430" y="2087263"/>
            <a:ext cx="984347" cy="251817"/>
          </a:xfrm>
          <a:prstGeom prst="rect">
            <a:avLst/>
          </a:prstGeom>
          <a:solidFill>
            <a:schemeClr val="accent3"/>
          </a:solidFill>
        </p:spPr>
        <p:txBody>
          <a:bodyPr wrap="square" lIns="0" tIns="0" rIns="0" bIns="0" rtlCol="0" anchor="ctr" anchorCtr="0">
            <a:spAutoFit/>
          </a:bodyPr>
          <a:lstStyle/>
          <a:p>
            <a:pPr algn="ctr">
              <a:defRPr/>
            </a:pPr>
            <a:r>
              <a:rPr lang="en-GB" altLang="en-US" sz="1800" b="1" dirty="0"/>
              <a:t>1.5 hours</a:t>
            </a:r>
          </a:p>
        </p:txBody>
      </p:sp>
      <p:sp>
        <p:nvSpPr>
          <p:cNvPr id="149" name="TextBox 148">
            <a:extLst>
              <a:ext uri="{FF2B5EF4-FFF2-40B4-BE49-F238E27FC236}">
                <a16:creationId xmlns:a16="http://schemas.microsoft.com/office/drawing/2014/main" id="{686BAEBD-B511-2E4E-A404-D76F7DC13BB0}"/>
              </a:ext>
            </a:extLst>
          </p:cNvPr>
          <p:cNvSpPr txBox="1"/>
          <p:nvPr/>
        </p:nvSpPr>
        <p:spPr>
          <a:xfrm>
            <a:off x="956196" y="2600830"/>
            <a:ext cx="916445" cy="251817"/>
          </a:xfrm>
          <a:prstGeom prst="rect">
            <a:avLst/>
          </a:prstGeom>
          <a:solidFill>
            <a:schemeClr val="accent3"/>
          </a:solidFill>
        </p:spPr>
        <p:txBody>
          <a:bodyPr wrap="square" lIns="0" tIns="0" rIns="0" bIns="0" rtlCol="0" anchor="ctr" anchorCtr="0">
            <a:spAutoFit/>
          </a:bodyPr>
          <a:lstStyle/>
          <a:p>
            <a:pPr algn="ctr">
              <a:defRPr/>
            </a:pPr>
            <a:r>
              <a:rPr lang="en-GB" altLang="en-US" sz="1800" b="1" dirty="0"/>
              <a:t>70 miles</a:t>
            </a:r>
          </a:p>
        </p:txBody>
      </p:sp>
      <p:cxnSp>
        <p:nvCxnSpPr>
          <p:cNvPr id="151" name="Straight Connector 150">
            <a:extLst>
              <a:ext uri="{FF2B5EF4-FFF2-40B4-BE49-F238E27FC236}">
                <a16:creationId xmlns:a16="http://schemas.microsoft.com/office/drawing/2014/main" id="{CF820D16-33E4-134B-84CE-82BCDEF5B1FA}"/>
              </a:ext>
            </a:extLst>
          </p:cNvPr>
          <p:cNvCxnSpPr>
            <a:cxnSpLocks/>
          </p:cNvCxnSpPr>
          <p:nvPr/>
        </p:nvCxnSpPr>
        <p:spPr>
          <a:xfrm>
            <a:off x="5537258" y="1556768"/>
            <a:ext cx="1357299" cy="0"/>
          </a:xfrm>
          <a:prstGeom prst="line">
            <a:avLst/>
          </a:prstGeom>
          <a:ln w="28575" cap="rnd">
            <a:solidFill>
              <a:srgbClr val="00B050"/>
            </a:solidFill>
            <a:round/>
          </a:ln>
        </p:spPr>
        <p:style>
          <a:lnRef idx="1">
            <a:schemeClr val="accent1"/>
          </a:lnRef>
          <a:fillRef idx="0">
            <a:schemeClr val="accent1"/>
          </a:fillRef>
          <a:effectRef idx="0">
            <a:schemeClr val="accent1"/>
          </a:effectRef>
          <a:fontRef idx="minor">
            <a:schemeClr val="tx1"/>
          </a:fontRef>
        </p:style>
      </p:cxnSp>
      <p:sp>
        <p:nvSpPr>
          <p:cNvPr id="154" name="Right Triangle 153">
            <a:extLst>
              <a:ext uri="{FF2B5EF4-FFF2-40B4-BE49-F238E27FC236}">
                <a16:creationId xmlns:a16="http://schemas.microsoft.com/office/drawing/2014/main" id="{5243DC54-05D9-6A4B-9743-9ECCD4E9AFE1}"/>
              </a:ext>
            </a:extLst>
          </p:cNvPr>
          <p:cNvSpPr/>
          <p:nvPr/>
        </p:nvSpPr>
        <p:spPr>
          <a:xfrm>
            <a:off x="7359588" y="1558032"/>
            <a:ext cx="1154096" cy="2284626"/>
          </a:xfrm>
          <a:prstGeom prst="rtTriangle">
            <a:avLst/>
          </a:prstGeom>
          <a:solidFill>
            <a:schemeClr val="accent1">
              <a:lumMod val="75000"/>
              <a:alpha val="61961"/>
            </a:schemeClr>
          </a:solidFill>
          <a:ln w="15875" cap="rnd">
            <a:solidFill>
              <a:srgbClr val="002060"/>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43" name="Straight Connector 42">
            <a:extLst>
              <a:ext uri="{FF2B5EF4-FFF2-40B4-BE49-F238E27FC236}">
                <a16:creationId xmlns:a16="http://schemas.microsoft.com/office/drawing/2014/main" id="{1B1FA164-BC5B-3D4A-9428-C21FDA92534C}"/>
              </a:ext>
            </a:extLst>
          </p:cNvPr>
          <p:cNvCxnSpPr>
            <a:cxnSpLocks/>
          </p:cNvCxnSpPr>
          <p:nvPr/>
        </p:nvCxnSpPr>
        <p:spPr>
          <a:xfrm>
            <a:off x="7359257" y="1550504"/>
            <a:ext cx="1156489" cy="2289026"/>
          </a:xfrm>
          <a:prstGeom prst="line">
            <a:avLst/>
          </a:prstGeom>
          <a:ln w="28575" cap="rnd">
            <a:solidFill>
              <a:schemeClr val="tx2">
                <a:lumMod val="50000"/>
              </a:schemeClr>
            </a:solidFill>
            <a:round/>
          </a:ln>
        </p:spPr>
        <p:style>
          <a:lnRef idx="1">
            <a:schemeClr val="accent1"/>
          </a:lnRef>
          <a:fillRef idx="0">
            <a:schemeClr val="accent1"/>
          </a:fillRef>
          <a:effectRef idx="0">
            <a:schemeClr val="accent1"/>
          </a:effectRef>
          <a:fontRef idx="minor">
            <a:schemeClr val="tx1"/>
          </a:fontRef>
        </p:style>
      </p:cxnSp>
      <p:sp>
        <p:nvSpPr>
          <p:cNvPr id="155" name="TextBox 154">
            <a:extLst>
              <a:ext uri="{FF2B5EF4-FFF2-40B4-BE49-F238E27FC236}">
                <a16:creationId xmlns:a16="http://schemas.microsoft.com/office/drawing/2014/main" id="{57B7435A-64D9-4043-8377-C86E5123EF4B}"/>
              </a:ext>
            </a:extLst>
          </p:cNvPr>
          <p:cNvSpPr txBox="1"/>
          <p:nvPr/>
        </p:nvSpPr>
        <p:spPr>
          <a:xfrm>
            <a:off x="6656335" y="2867064"/>
            <a:ext cx="632570" cy="246221"/>
          </a:xfrm>
          <a:prstGeom prst="rect">
            <a:avLst/>
          </a:prstGeom>
          <a:solidFill>
            <a:schemeClr val="accent2"/>
          </a:solidFill>
        </p:spPr>
        <p:txBody>
          <a:bodyPr wrap="square" lIns="0" tIns="0" rIns="0" bIns="0" rtlCol="0" anchor="ctr" anchorCtr="0">
            <a:spAutoFit/>
          </a:bodyPr>
          <a:lstStyle/>
          <a:p>
            <a:pPr algn="ctr">
              <a:defRPr/>
            </a:pPr>
            <a:r>
              <a:rPr lang="en-GB" altLang="en-US" sz="1600" b="1" dirty="0"/>
              <a:t>35mi</a:t>
            </a:r>
          </a:p>
        </p:txBody>
      </p:sp>
      <p:sp>
        <p:nvSpPr>
          <p:cNvPr id="156" name="TextBox 155">
            <a:extLst>
              <a:ext uri="{FF2B5EF4-FFF2-40B4-BE49-F238E27FC236}">
                <a16:creationId xmlns:a16="http://schemas.microsoft.com/office/drawing/2014/main" id="{339A54F6-A3F2-8D43-9653-585438332B5E}"/>
              </a:ext>
            </a:extLst>
          </p:cNvPr>
          <p:cNvSpPr txBox="1"/>
          <p:nvPr/>
        </p:nvSpPr>
        <p:spPr>
          <a:xfrm>
            <a:off x="6657891" y="2635285"/>
            <a:ext cx="631162" cy="246221"/>
          </a:xfrm>
          <a:prstGeom prst="rect">
            <a:avLst/>
          </a:prstGeom>
          <a:solidFill>
            <a:schemeClr val="accent2"/>
          </a:solidFill>
        </p:spPr>
        <p:txBody>
          <a:bodyPr wrap="square" lIns="0" tIns="0" rIns="0" bIns="0" rtlCol="0" anchor="ctr" anchorCtr="0">
            <a:spAutoFit/>
          </a:bodyPr>
          <a:lstStyle/>
          <a:p>
            <a:pPr algn="ctr">
              <a:defRPr/>
            </a:pPr>
            <a:r>
              <a:rPr lang="en-GB" altLang="en-US" sz="1600" b="1" u="sng" dirty="0"/>
              <a:t>Height</a:t>
            </a:r>
          </a:p>
        </p:txBody>
      </p:sp>
      <p:sp>
        <p:nvSpPr>
          <p:cNvPr id="157" name="TextBox 156">
            <a:extLst>
              <a:ext uri="{FF2B5EF4-FFF2-40B4-BE49-F238E27FC236}">
                <a16:creationId xmlns:a16="http://schemas.microsoft.com/office/drawing/2014/main" id="{D68FA33E-16A7-F74D-A731-8B3CA33BB195}"/>
              </a:ext>
            </a:extLst>
          </p:cNvPr>
          <p:cNvSpPr txBox="1"/>
          <p:nvPr/>
        </p:nvSpPr>
        <p:spPr>
          <a:xfrm>
            <a:off x="7571448" y="3534273"/>
            <a:ext cx="632570" cy="246221"/>
          </a:xfrm>
          <a:prstGeom prst="rect">
            <a:avLst/>
          </a:prstGeom>
          <a:solidFill>
            <a:schemeClr val="accent2"/>
          </a:solidFill>
        </p:spPr>
        <p:txBody>
          <a:bodyPr wrap="square" lIns="0" tIns="0" rIns="0" bIns="0" rtlCol="0" anchor="ctr" anchorCtr="0">
            <a:spAutoFit/>
          </a:bodyPr>
          <a:lstStyle/>
          <a:p>
            <a:pPr algn="ctr">
              <a:defRPr/>
            </a:pPr>
            <a:r>
              <a:rPr lang="en-GB" altLang="en-US" sz="1600" b="1" dirty="0"/>
              <a:t>2.5h</a:t>
            </a:r>
          </a:p>
        </p:txBody>
      </p:sp>
      <p:sp>
        <p:nvSpPr>
          <p:cNvPr id="158" name="TextBox 157">
            <a:extLst>
              <a:ext uri="{FF2B5EF4-FFF2-40B4-BE49-F238E27FC236}">
                <a16:creationId xmlns:a16="http://schemas.microsoft.com/office/drawing/2014/main" id="{0B3007C0-7019-E045-931B-7969D16E91A6}"/>
              </a:ext>
            </a:extLst>
          </p:cNvPr>
          <p:cNvSpPr txBox="1"/>
          <p:nvPr/>
        </p:nvSpPr>
        <p:spPr>
          <a:xfrm>
            <a:off x="7573004" y="3302494"/>
            <a:ext cx="631162" cy="246221"/>
          </a:xfrm>
          <a:prstGeom prst="rect">
            <a:avLst/>
          </a:prstGeom>
          <a:solidFill>
            <a:schemeClr val="accent2"/>
          </a:solidFill>
        </p:spPr>
        <p:txBody>
          <a:bodyPr wrap="square" lIns="0" tIns="0" rIns="0" bIns="0" rtlCol="0" anchor="ctr" anchorCtr="0">
            <a:spAutoFit/>
          </a:bodyPr>
          <a:lstStyle/>
          <a:p>
            <a:pPr algn="ctr">
              <a:defRPr/>
            </a:pPr>
            <a:r>
              <a:rPr lang="en-GB" altLang="en-US" sz="1600" b="1" u="sng" dirty="0"/>
              <a:t>Width</a:t>
            </a:r>
          </a:p>
        </p:txBody>
      </p:sp>
      <mc:AlternateContent xmlns:mc="http://schemas.openxmlformats.org/markup-compatibility/2006" xmlns:a14="http://schemas.microsoft.com/office/drawing/2010/main">
        <mc:Choice Requires="a14">
          <p:sp>
            <p:nvSpPr>
              <p:cNvPr id="159" name="TextBox 158">
                <a:extLst>
                  <a:ext uri="{FF2B5EF4-FFF2-40B4-BE49-F238E27FC236}">
                    <a16:creationId xmlns:a16="http://schemas.microsoft.com/office/drawing/2014/main" id="{C8EE84E3-572D-1E47-9EDC-B13601F4EF4B}"/>
                  </a:ext>
                </a:extLst>
              </p:cNvPr>
              <p:cNvSpPr txBox="1"/>
              <p:nvPr/>
            </p:nvSpPr>
            <p:spPr>
              <a:xfrm>
                <a:off x="7975127" y="2277234"/>
                <a:ext cx="1103198" cy="246221"/>
              </a:xfrm>
              <a:prstGeom prst="rect">
                <a:avLst/>
              </a:prstGeom>
              <a:solidFill>
                <a:schemeClr val="accent3"/>
              </a:solidFill>
            </p:spPr>
            <p:txBody>
              <a:bodyPr wrap="square" lIns="0" tIns="0" rIns="0" bIns="0" rtlCol="0" anchor="ctr" anchorCtr="0">
                <a:spAutoFit/>
              </a:bodyPr>
              <a:lstStyle/>
              <a:p>
                <a:pPr algn="ctr">
                  <a:defRPr/>
                </a:pPr>
                <a:r>
                  <a:rPr lang="en-GB" altLang="en-US" sz="1600" b="1" dirty="0"/>
                  <a:t>35mi</a:t>
                </a:r>
                <a14:m>
                  <m:oMath xmlns:m="http://schemas.openxmlformats.org/officeDocument/2006/math">
                    <m:r>
                      <a:rPr lang="en-GB" altLang="en-US" sz="1600" b="1" i="1" smtClean="0">
                        <a:latin typeface="Cambria Math" panose="02040503050406030204" pitchFamily="18" charset="0"/>
                      </a:rPr>
                      <m:t>÷</m:t>
                    </m:r>
                  </m:oMath>
                </a14:m>
                <a:r>
                  <a:rPr lang="en-GB" altLang="en-US" sz="1600" b="1" dirty="0"/>
                  <a:t> 2.5h</a:t>
                </a:r>
              </a:p>
            </p:txBody>
          </p:sp>
        </mc:Choice>
        <mc:Fallback xmlns="">
          <p:sp>
            <p:nvSpPr>
              <p:cNvPr id="159" name="TextBox 158">
                <a:extLst>
                  <a:ext uri="{FF2B5EF4-FFF2-40B4-BE49-F238E27FC236}">
                    <a16:creationId xmlns:a16="http://schemas.microsoft.com/office/drawing/2014/main" id="{C8EE84E3-572D-1E47-9EDC-B13601F4EF4B}"/>
                  </a:ext>
                </a:extLst>
              </p:cNvPr>
              <p:cNvSpPr txBox="1">
                <a:spLocks noRot="1" noChangeAspect="1" noMove="1" noResize="1" noEditPoints="1" noAdjustHandles="1" noChangeArrowheads="1" noChangeShapeType="1" noTextEdit="1"/>
              </p:cNvSpPr>
              <p:nvPr/>
            </p:nvSpPr>
            <p:spPr>
              <a:xfrm>
                <a:off x="7975127" y="2277234"/>
                <a:ext cx="1103198" cy="246221"/>
              </a:xfrm>
              <a:prstGeom prst="rect">
                <a:avLst/>
              </a:prstGeom>
              <a:blipFill>
                <a:blip r:embed="rId3"/>
                <a:stretch>
                  <a:fillRect l="-5682" t="-19048" r="-5682" b="-42857"/>
                </a:stretch>
              </a:blipFill>
            </p:spPr>
            <p:txBody>
              <a:bodyPr/>
              <a:lstStyle/>
              <a:p>
                <a:r>
                  <a:rPr lang="en-GB">
                    <a:noFill/>
                  </a:rPr>
                  <a:t> </a:t>
                </a:r>
              </a:p>
            </p:txBody>
          </p:sp>
        </mc:Fallback>
      </mc:AlternateContent>
      <p:sp>
        <p:nvSpPr>
          <p:cNvPr id="160" name="TextBox 159">
            <a:extLst>
              <a:ext uri="{FF2B5EF4-FFF2-40B4-BE49-F238E27FC236}">
                <a16:creationId xmlns:a16="http://schemas.microsoft.com/office/drawing/2014/main" id="{3659D7BD-0339-354C-A4FC-38035C1955F8}"/>
              </a:ext>
            </a:extLst>
          </p:cNvPr>
          <p:cNvSpPr txBox="1"/>
          <p:nvPr/>
        </p:nvSpPr>
        <p:spPr>
          <a:xfrm>
            <a:off x="7971273" y="2031013"/>
            <a:ext cx="1103198" cy="246221"/>
          </a:xfrm>
          <a:prstGeom prst="rect">
            <a:avLst/>
          </a:prstGeom>
          <a:solidFill>
            <a:schemeClr val="accent3"/>
          </a:solidFill>
        </p:spPr>
        <p:txBody>
          <a:bodyPr wrap="square" lIns="0" tIns="0" rIns="0" bIns="0" rtlCol="0" anchor="ctr" anchorCtr="0">
            <a:spAutoFit/>
          </a:bodyPr>
          <a:lstStyle/>
          <a:p>
            <a:pPr algn="ctr">
              <a:defRPr/>
            </a:pPr>
            <a:r>
              <a:rPr lang="en-GB" altLang="en-US" sz="1600" b="1" u="sng" dirty="0"/>
              <a:t>Speed</a:t>
            </a:r>
          </a:p>
        </p:txBody>
      </p:sp>
      <p:sp>
        <p:nvSpPr>
          <p:cNvPr id="161" name="TextBox 160">
            <a:extLst>
              <a:ext uri="{FF2B5EF4-FFF2-40B4-BE49-F238E27FC236}">
                <a16:creationId xmlns:a16="http://schemas.microsoft.com/office/drawing/2014/main" id="{0209C6EB-BF99-404D-86FE-B1C027972DEB}"/>
              </a:ext>
            </a:extLst>
          </p:cNvPr>
          <p:cNvSpPr txBox="1"/>
          <p:nvPr/>
        </p:nvSpPr>
        <p:spPr>
          <a:xfrm>
            <a:off x="2062569" y="3196958"/>
            <a:ext cx="837241" cy="251817"/>
          </a:xfrm>
          <a:prstGeom prst="rect">
            <a:avLst/>
          </a:prstGeom>
          <a:solidFill>
            <a:schemeClr val="accent3"/>
          </a:solidFill>
        </p:spPr>
        <p:txBody>
          <a:bodyPr wrap="square" lIns="0" tIns="0" rIns="0" bIns="0" rtlCol="0" anchor="ctr" anchorCtr="0">
            <a:spAutoFit/>
          </a:bodyPr>
          <a:lstStyle/>
          <a:p>
            <a:pPr algn="ctr">
              <a:defRPr/>
            </a:pPr>
            <a:r>
              <a:rPr lang="en-GB" altLang="en-US" sz="1800" b="1" dirty="0"/>
              <a:t>14 mph</a:t>
            </a:r>
          </a:p>
        </p:txBody>
      </p:sp>
      <p:sp>
        <p:nvSpPr>
          <p:cNvPr id="162" name="TextBox 161">
            <a:extLst>
              <a:ext uri="{FF2B5EF4-FFF2-40B4-BE49-F238E27FC236}">
                <a16:creationId xmlns:a16="http://schemas.microsoft.com/office/drawing/2014/main" id="{2EA9E528-3BC1-0A4D-A91F-D56976193907}"/>
              </a:ext>
            </a:extLst>
          </p:cNvPr>
          <p:cNvSpPr txBox="1"/>
          <p:nvPr/>
        </p:nvSpPr>
        <p:spPr>
          <a:xfrm>
            <a:off x="956196" y="3796169"/>
            <a:ext cx="837241" cy="251817"/>
          </a:xfrm>
          <a:prstGeom prst="rect">
            <a:avLst/>
          </a:prstGeom>
          <a:solidFill>
            <a:schemeClr val="accent3"/>
          </a:solidFill>
        </p:spPr>
        <p:txBody>
          <a:bodyPr wrap="square" lIns="0" tIns="0" rIns="0" bIns="0" rtlCol="0" anchor="ctr" anchorCtr="0">
            <a:spAutoFit/>
          </a:bodyPr>
          <a:lstStyle/>
          <a:p>
            <a:pPr algn="ctr">
              <a:defRPr/>
            </a:pPr>
            <a:r>
              <a:rPr lang="en-GB" altLang="en-US" sz="1800" b="1" dirty="0"/>
              <a:t>20 mph</a:t>
            </a:r>
          </a:p>
        </p:txBody>
      </p:sp>
      <p:sp>
        <p:nvSpPr>
          <p:cNvPr id="163" name="Right Triangle 162">
            <a:extLst>
              <a:ext uri="{FF2B5EF4-FFF2-40B4-BE49-F238E27FC236}">
                <a16:creationId xmlns:a16="http://schemas.microsoft.com/office/drawing/2014/main" id="{66857BEA-DF93-8144-BA16-C3E339C67C4B}"/>
              </a:ext>
            </a:extLst>
          </p:cNvPr>
          <p:cNvSpPr/>
          <p:nvPr/>
        </p:nvSpPr>
        <p:spPr>
          <a:xfrm flipH="1">
            <a:off x="6436163" y="1558032"/>
            <a:ext cx="458647" cy="1304438"/>
          </a:xfrm>
          <a:prstGeom prst="rtTriangle">
            <a:avLst/>
          </a:prstGeom>
          <a:solidFill>
            <a:schemeClr val="accent1">
              <a:lumMod val="75000"/>
              <a:alpha val="61961"/>
            </a:schemeClr>
          </a:solidFill>
          <a:ln w="15875" cap="rnd">
            <a:solidFill>
              <a:srgbClr val="002060"/>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41" name="Straight Connector 40">
            <a:extLst>
              <a:ext uri="{FF2B5EF4-FFF2-40B4-BE49-F238E27FC236}">
                <a16:creationId xmlns:a16="http://schemas.microsoft.com/office/drawing/2014/main" id="{946C4101-4B09-AF4E-BB74-1A807E6C0A8A}"/>
              </a:ext>
            </a:extLst>
          </p:cNvPr>
          <p:cNvCxnSpPr>
            <a:cxnSpLocks/>
          </p:cNvCxnSpPr>
          <p:nvPr/>
        </p:nvCxnSpPr>
        <p:spPr>
          <a:xfrm flipV="1">
            <a:off x="6431131" y="1550504"/>
            <a:ext cx="469689" cy="1305805"/>
          </a:xfrm>
          <a:prstGeom prst="line">
            <a:avLst/>
          </a:prstGeom>
          <a:ln w="28575" cap="rnd">
            <a:solidFill>
              <a:schemeClr val="tx2">
                <a:lumMod val="50000"/>
              </a:schemeClr>
            </a:solidFill>
            <a:round/>
          </a:ln>
        </p:spPr>
        <p:style>
          <a:lnRef idx="1">
            <a:schemeClr val="accent1"/>
          </a:lnRef>
          <a:fillRef idx="0">
            <a:schemeClr val="accent1"/>
          </a:fillRef>
          <a:effectRef idx="0">
            <a:schemeClr val="accent1"/>
          </a:effectRef>
          <a:fontRef idx="minor">
            <a:schemeClr val="tx1"/>
          </a:fontRef>
        </p:style>
      </p:cxnSp>
      <p:sp>
        <p:nvSpPr>
          <p:cNvPr id="164" name="TextBox 163">
            <a:extLst>
              <a:ext uri="{FF2B5EF4-FFF2-40B4-BE49-F238E27FC236}">
                <a16:creationId xmlns:a16="http://schemas.microsoft.com/office/drawing/2014/main" id="{9C361400-686A-3F48-913C-30B528EC3F82}"/>
              </a:ext>
            </a:extLst>
          </p:cNvPr>
          <p:cNvSpPr txBox="1"/>
          <p:nvPr/>
        </p:nvSpPr>
        <p:spPr>
          <a:xfrm>
            <a:off x="6945358" y="2342756"/>
            <a:ext cx="632570" cy="246221"/>
          </a:xfrm>
          <a:prstGeom prst="rect">
            <a:avLst/>
          </a:prstGeom>
          <a:solidFill>
            <a:schemeClr val="accent2"/>
          </a:solidFill>
        </p:spPr>
        <p:txBody>
          <a:bodyPr wrap="square" lIns="0" tIns="0" rIns="0" bIns="0" rtlCol="0" anchor="ctr" anchorCtr="0">
            <a:spAutoFit/>
          </a:bodyPr>
          <a:lstStyle/>
          <a:p>
            <a:pPr algn="ctr">
              <a:defRPr/>
            </a:pPr>
            <a:r>
              <a:rPr lang="en-GB" altLang="en-US" sz="1600" b="1" dirty="0"/>
              <a:t>20mi</a:t>
            </a:r>
          </a:p>
        </p:txBody>
      </p:sp>
      <p:sp>
        <p:nvSpPr>
          <p:cNvPr id="165" name="TextBox 164">
            <a:extLst>
              <a:ext uri="{FF2B5EF4-FFF2-40B4-BE49-F238E27FC236}">
                <a16:creationId xmlns:a16="http://schemas.microsoft.com/office/drawing/2014/main" id="{87E02797-FF70-594A-838A-2FD9222D3662}"/>
              </a:ext>
            </a:extLst>
          </p:cNvPr>
          <p:cNvSpPr txBox="1"/>
          <p:nvPr/>
        </p:nvSpPr>
        <p:spPr>
          <a:xfrm>
            <a:off x="6946914" y="2110977"/>
            <a:ext cx="631162" cy="246221"/>
          </a:xfrm>
          <a:prstGeom prst="rect">
            <a:avLst/>
          </a:prstGeom>
          <a:solidFill>
            <a:schemeClr val="accent2"/>
          </a:solidFill>
        </p:spPr>
        <p:txBody>
          <a:bodyPr wrap="square" lIns="0" tIns="0" rIns="0" bIns="0" rtlCol="0" anchor="ctr" anchorCtr="0">
            <a:spAutoFit/>
          </a:bodyPr>
          <a:lstStyle/>
          <a:p>
            <a:pPr algn="ctr">
              <a:defRPr/>
            </a:pPr>
            <a:r>
              <a:rPr lang="en-GB" altLang="en-US" sz="1600" b="1" u="sng" dirty="0"/>
              <a:t>Height</a:t>
            </a:r>
          </a:p>
        </p:txBody>
      </p:sp>
      <p:sp>
        <p:nvSpPr>
          <p:cNvPr id="166" name="TextBox 165">
            <a:extLst>
              <a:ext uri="{FF2B5EF4-FFF2-40B4-BE49-F238E27FC236}">
                <a16:creationId xmlns:a16="http://schemas.microsoft.com/office/drawing/2014/main" id="{0245F20B-576E-8D4A-95FD-927C8F74AC52}"/>
              </a:ext>
            </a:extLst>
          </p:cNvPr>
          <p:cNvSpPr txBox="1"/>
          <p:nvPr/>
        </p:nvSpPr>
        <p:spPr>
          <a:xfrm>
            <a:off x="6367910" y="3172850"/>
            <a:ext cx="632570" cy="246221"/>
          </a:xfrm>
          <a:prstGeom prst="rect">
            <a:avLst/>
          </a:prstGeom>
          <a:solidFill>
            <a:schemeClr val="accent2"/>
          </a:solidFill>
        </p:spPr>
        <p:txBody>
          <a:bodyPr wrap="square" lIns="0" tIns="0" rIns="0" bIns="0" rtlCol="0" anchor="ctr" anchorCtr="0">
            <a:spAutoFit/>
          </a:bodyPr>
          <a:lstStyle/>
          <a:p>
            <a:pPr algn="ctr">
              <a:defRPr/>
            </a:pPr>
            <a:r>
              <a:rPr lang="en-GB" altLang="en-US" sz="1600" b="1" dirty="0"/>
              <a:t>1h</a:t>
            </a:r>
          </a:p>
        </p:txBody>
      </p:sp>
      <p:sp>
        <p:nvSpPr>
          <p:cNvPr id="167" name="TextBox 166">
            <a:extLst>
              <a:ext uri="{FF2B5EF4-FFF2-40B4-BE49-F238E27FC236}">
                <a16:creationId xmlns:a16="http://schemas.microsoft.com/office/drawing/2014/main" id="{009CE7C2-685A-434B-AFB0-71583863DEF7}"/>
              </a:ext>
            </a:extLst>
          </p:cNvPr>
          <p:cNvSpPr txBox="1"/>
          <p:nvPr/>
        </p:nvSpPr>
        <p:spPr>
          <a:xfrm>
            <a:off x="6369466" y="2941071"/>
            <a:ext cx="631162" cy="246221"/>
          </a:xfrm>
          <a:prstGeom prst="rect">
            <a:avLst/>
          </a:prstGeom>
          <a:solidFill>
            <a:schemeClr val="accent2"/>
          </a:solidFill>
        </p:spPr>
        <p:txBody>
          <a:bodyPr wrap="square" lIns="0" tIns="0" rIns="0" bIns="0" rtlCol="0" anchor="ctr" anchorCtr="0">
            <a:spAutoFit/>
          </a:bodyPr>
          <a:lstStyle/>
          <a:p>
            <a:pPr algn="ctr">
              <a:defRPr/>
            </a:pPr>
            <a:r>
              <a:rPr lang="en-GB" altLang="en-US" sz="1600" b="1" u="sng" dirty="0"/>
              <a:t>Width</a:t>
            </a:r>
          </a:p>
        </p:txBody>
      </p:sp>
      <mc:AlternateContent xmlns:mc="http://schemas.openxmlformats.org/markup-compatibility/2006" xmlns:a14="http://schemas.microsoft.com/office/drawing/2010/main">
        <mc:Choice Requires="a14">
          <p:sp>
            <p:nvSpPr>
              <p:cNvPr id="168" name="TextBox 167">
                <a:extLst>
                  <a:ext uri="{FF2B5EF4-FFF2-40B4-BE49-F238E27FC236}">
                    <a16:creationId xmlns:a16="http://schemas.microsoft.com/office/drawing/2014/main" id="{A58660FF-AEF8-E24D-8DA3-F51D61168780}"/>
                  </a:ext>
                </a:extLst>
              </p:cNvPr>
              <p:cNvSpPr txBox="1"/>
              <p:nvPr/>
            </p:nvSpPr>
            <p:spPr>
              <a:xfrm>
                <a:off x="5659012" y="1889398"/>
                <a:ext cx="926720" cy="246221"/>
              </a:xfrm>
              <a:prstGeom prst="rect">
                <a:avLst/>
              </a:prstGeom>
              <a:solidFill>
                <a:schemeClr val="accent3"/>
              </a:solidFill>
            </p:spPr>
            <p:txBody>
              <a:bodyPr wrap="square" lIns="0" tIns="0" rIns="0" bIns="0" rtlCol="0" anchor="ctr" anchorCtr="0">
                <a:spAutoFit/>
              </a:bodyPr>
              <a:lstStyle/>
              <a:p>
                <a:pPr algn="ctr">
                  <a:defRPr/>
                </a:pPr>
                <a:r>
                  <a:rPr lang="en-GB" altLang="en-US" sz="1600" b="1" dirty="0"/>
                  <a:t>20mi</a:t>
                </a:r>
                <a14:m>
                  <m:oMath xmlns:m="http://schemas.openxmlformats.org/officeDocument/2006/math">
                    <m:r>
                      <a:rPr lang="en-GB" altLang="en-US" sz="1600" b="1" i="1" smtClean="0">
                        <a:latin typeface="Cambria Math" panose="02040503050406030204" pitchFamily="18" charset="0"/>
                      </a:rPr>
                      <m:t>÷</m:t>
                    </m:r>
                  </m:oMath>
                </a14:m>
                <a:r>
                  <a:rPr lang="en-GB" altLang="en-US" sz="1600" b="1" dirty="0"/>
                  <a:t> 1h</a:t>
                </a:r>
              </a:p>
            </p:txBody>
          </p:sp>
        </mc:Choice>
        <mc:Fallback xmlns="">
          <p:sp>
            <p:nvSpPr>
              <p:cNvPr id="168" name="TextBox 167">
                <a:extLst>
                  <a:ext uri="{FF2B5EF4-FFF2-40B4-BE49-F238E27FC236}">
                    <a16:creationId xmlns:a16="http://schemas.microsoft.com/office/drawing/2014/main" id="{A58660FF-AEF8-E24D-8DA3-F51D61168780}"/>
                  </a:ext>
                </a:extLst>
              </p:cNvPr>
              <p:cNvSpPr txBox="1">
                <a:spLocks noRot="1" noChangeAspect="1" noMove="1" noResize="1" noEditPoints="1" noAdjustHandles="1" noChangeArrowheads="1" noChangeShapeType="1" noTextEdit="1"/>
              </p:cNvSpPr>
              <p:nvPr/>
            </p:nvSpPr>
            <p:spPr>
              <a:xfrm>
                <a:off x="5659012" y="1889398"/>
                <a:ext cx="926720" cy="246221"/>
              </a:xfrm>
              <a:prstGeom prst="rect">
                <a:avLst/>
              </a:prstGeom>
              <a:blipFill>
                <a:blip r:embed="rId4"/>
                <a:stretch>
                  <a:fillRect l="-8108" t="-20000" r="-6757" b="-45000"/>
                </a:stretch>
              </a:blipFill>
            </p:spPr>
            <p:txBody>
              <a:bodyPr/>
              <a:lstStyle/>
              <a:p>
                <a:r>
                  <a:rPr lang="en-GB">
                    <a:noFill/>
                  </a:rPr>
                  <a:t> </a:t>
                </a:r>
              </a:p>
            </p:txBody>
          </p:sp>
        </mc:Fallback>
      </mc:AlternateContent>
      <p:sp>
        <p:nvSpPr>
          <p:cNvPr id="169" name="TextBox 168">
            <a:extLst>
              <a:ext uri="{FF2B5EF4-FFF2-40B4-BE49-F238E27FC236}">
                <a16:creationId xmlns:a16="http://schemas.microsoft.com/office/drawing/2014/main" id="{CE5D7313-24A8-A049-A076-2901E40645B9}"/>
              </a:ext>
            </a:extLst>
          </p:cNvPr>
          <p:cNvSpPr txBox="1"/>
          <p:nvPr/>
        </p:nvSpPr>
        <p:spPr>
          <a:xfrm>
            <a:off x="5655158" y="1643177"/>
            <a:ext cx="926720" cy="246221"/>
          </a:xfrm>
          <a:prstGeom prst="rect">
            <a:avLst/>
          </a:prstGeom>
          <a:solidFill>
            <a:schemeClr val="accent3"/>
          </a:solidFill>
        </p:spPr>
        <p:txBody>
          <a:bodyPr wrap="square" lIns="0" tIns="0" rIns="0" bIns="0" rtlCol="0" anchor="ctr" anchorCtr="0">
            <a:spAutoFit/>
          </a:bodyPr>
          <a:lstStyle/>
          <a:p>
            <a:pPr algn="ctr">
              <a:defRPr/>
            </a:pPr>
            <a:r>
              <a:rPr lang="en-GB" altLang="en-US" sz="1600" b="1" u="sng" dirty="0"/>
              <a:t>Speed</a:t>
            </a:r>
          </a:p>
        </p:txBody>
      </p:sp>
      <p:cxnSp>
        <p:nvCxnSpPr>
          <p:cNvPr id="146" name="Straight Connector 145">
            <a:extLst>
              <a:ext uri="{FF2B5EF4-FFF2-40B4-BE49-F238E27FC236}">
                <a16:creationId xmlns:a16="http://schemas.microsoft.com/office/drawing/2014/main" id="{20B00F10-310A-0C4D-A6F0-17047C45CFE9}"/>
              </a:ext>
            </a:extLst>
          </p:cNvPr>
          <p:cNvCxnSpPr>
            <a:cxnSpLocks/>
          </p:cNvCxnSpPr>
          <p:nvPr/>
        </p:nvCxnSpPr>
        <p:spPr>
          <a:xfrm>
            <a:off x="6900820" y="1556767"/>
            <a:ext cx="458437" cy="1"/>
          </a:xfrm>
          <a:prstGeom prst="line">
            <a:avLst/>
          </a:prstGeom>
          <a:ln w="76200" cap="rnd">
            <a:solidFill>
              <a:srgbClr val="FF0000"/>
            </a:solidFill>
            <a:round/>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1049BE66-A4EA-E546-8226-87A65F9947A6}"/>
              </a:ext>
            </a:extLst>
          </p:cNvPr>
          <p:cNvCxnSpPr>
            <a:cxnSpLocks/>
          </p:cNvCxnSpPr>
          <p:nvPr/>
        </p:nvCxnSpPr>
        <p:spPr>
          <a:xfrm>
            <a:off x="6212423" y="2867235"/>
            <a:ext cx="215093" cy="0"/>
          </a:xfrm>
          <a:prstGeom prst="line">
            <a:avLst/>
          </a:prstGeom>
          <a:ln w="76200" cap="rnd">
            <a:solidFill>
              <a:srgbClr val="FF0000"/>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12162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0"/>
                                        </p:tgtEl>
                                        <p:attrNameLst>
                                          <p:attrName>style.visibility</p:attrName>
                                        </p:attrNameLst>
                                      </p:cBhvr>
                                      <p:to>
                                        <p:strVal val="visible"/>
                                      </p:to>
                                    </p:set>
                                    <p:animEffect transition="in" filter="dissolve">
                                      <p:cBhvr>
                                        <p:cTn id="7" dur="500"/>
                                        <p:tgtEl>
                                          <p:spTgt spid="6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45"/>
                                        </p:tgtEl>
                                        <p:attrNameLst>
                                          <p:attrName>style.visibility</p:attrName>
                                        </p:attrNameLst>
                                      </p:cBhvr>
                                      <p:to>
                                        <p:strVal val="visible"/>
                                      </p:to>
                                    </p:set>
                                    <p:animEffect transition="in" filter="dissolve">
                                      <p:cBhvr>
                                        <p:cTn id="12" dur="500"/>
                                        <p:tgtEl>
                                          <p:spTgt spid="145"/>
                                        </p:tgtEl>
                                      </p:cBhvr>
                                    </p:animEffect>
                                  </p:childTnLst>
                                </p:cTn>
                              </p:par>
                              <p:par>
                                <p:cTn id="13" presetID="9" presetClass="entr" presetSubtype="0" fill="hold" nodeType="withEffect">
                                  <p:stCondLst>
                                    <p:cond delay="0"/>
                                  </p:stCondLst>
                                  <p:childTnLst>
                                    <p:set>
                                      <p:cBhvr>
                                        <p:cTn id="14" dur="1" fill="hold">
                                          <p:stCondLst>
                                            <p:cond delay="0"/>
                                          </p:stCondLst>
                                        </p:cTn>
                                        <p:tgtEl>
                                          <p:spTgt spid="146"/>
                                        </p:tgtEl>
                                        <p:attrNameLst>
                                          <p:attrName>style.visibility</p:attrName>
                                        </p:attrNameLst>
                                      </p:cBhvr>
                                      <p:to>
                                        <p:strVal val="visible"/>
                                      </p:to>
                                    </p:set>
                                    <p:animEffect transition="in" filter="dissolve">
                                      <p:cBhvr>
                                        <p:cTn id="15" dur="500"/>
                                        <p:tgtEl>
                                          <p:spTgt spid="146"/>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147"/>
                                        </p:tgtEl>
                                        <p:attrNameLst>
                                          <p:attrName>style.visibility</p:attrName>
                                        </p:attrNameLst>
                                      </p:cBhvr>
                                      <p:to>
                                        <p:strVal val="visible"/>
                                      </p:to>
                                    </p:set>
                                    <p:animEffect transition="in" filter="dissolve">
                                      <p:cBhvr>
                                        <p:cTn id="20" dur="500"/>
                                        <p:tgtEl>
                                          <p:spTgt spid="147"/>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148"/>
                                        </p:tgtEl>
                                        <p:attrNameLst>
                                          <p:attrName>style.visibility</p:attrName>
                                        </p:attrNameLst>
                                      </p:cBhvr>
                                      <p:to>
                                        <p:strVal val="visible"/>
                                      </p:to>
                                    </p:set>
                                    <p:animEffect transition="in" filter="dissolve">
                                      <p:cBhvr>
                                        <p:cTn id="25" dur="500"/>
                                        <p:tgtEl>
                                          <p:spTgt spid="148"/>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grpId="0" nodeType="clickEffect">
                                  <p:stCondLst>
                                    <p:cond delay="0"/>
                                  </p:stCondLst>
                                  <p:childTnLst>
                                    <p:set>
                                      <p:cBhvr>
                                        <p:cTn id="29" dur="1" fill="hold">
                                          <p:stCondLst>
                                            <p:cond delay="0"/>
                                          </p:stCondLst>
                                        </p:cTn>
                                        <p:tgtEl>
                                          <p:spTgt spid="61"/>
                                        </p:tgtEl>
                                        <p:attrNameLst>
                                          <p:attrName>style.visibility</p:attrName>
                                        </p:attrNameLst>
                                      </p:cBhvr>
                                      <p:to>
                                        <p:strVal val="visible"/>
                                      </p:to>
                                    </p:set>
                                    <p:animEffect transition="in" filter="dissolve">
                                      <p:cBhvr>
                                        <p:cTn id="30" dur="500"/>
                                        <p:tgtEl>
                                          <p:spTgt spid="61"/>
                                        </p:tgtEl>
                                      </p:cBhvr>
                                    </p:animEffect>
                                  </p:childTnLst>
                                </p:cTn>
                              </p:par>
                              <p:par>
                                <p:cTn id="31" presetID="9" presetClass="exit" presetSubtype="0" fill="hold" grpId="1" nodeType="withEffect">
                                  <p:stCondLst>
                                    <p:cond delay="0"/>
                                  </p:stCondLst>
                                  <p:childTnLst>
                                    <p:animEffect transition="out" filter="dissolve">
                                      <p:cBhvr>
                                        <p:cTn id="32" dur="500"/>
                                        <p:tgtEl>
                                          <p:spTgt spid="60"/>
                                        </p:tgtEl>
                                      </p:cBhvr>
                                    </p:animEffect>
                                    <p:set>
                                      <p:cBhvr>
                                        <p:cTn id="33" dur="1" fill="hold">
                                          <p:stCondLst>
                                            <p:cond delay="499"/>
                                          </p:stCondLst>
                                        </p:cTn>
                                        <p:tgtEl>
                                          <p:spTgt spid="60"/>
                                        </p:tgtEl>
                                        <p:attrNameLst>
                                          <p:attrName>style.visibility</p:attrName>
                                        </p:attrNameLst>
                                      </p:cBhvr>
                                      <p:to>
                                        <p:strVal val="hidden"/>
                                      </p:to>
                                    </p:set>
                                  </p:childTnLst>
                                </p:cTn>
                              </p:par>
                              <p:par>
                                <p:cTn id="34" presetID="9" presetClass="exit" presetSubtype="0" fill="hold" nodeType="withEffect">
                                  <p:stCondLst>
                                    <p:cond delay="0"/>
                                  </p:stCondLst>
                                  <p:childTnLst>
                                    <p:animEffect transition="out" filter="dissolve">
                                      <p:cBhvr>
                                        <p:cTn id="35" dur="500"/>
                                        <p:tgtEl>
                                          <p:spTgt spid="145"/>
                                        </p:tgtEl>
                                      </p:cBhvr>
                                    </p:animEffect>
                                    <p:set>
                                      <p:cBhvr>
                                        <p:cTn id="36" dur="1" fill="hold">
                                          <p:stCondLst>
                                            <p:cond delay="499"/>
                                          </p:stCondLst>
                                        </p:cTn>
                                        <p:tgtEl>
                                          <p:spTgt spid="145"/>
                                        </p:tgtEl>
                                        <p:attrNameLst>
                                          <p:attrName>style.visibility</p:attrName>
                                        </p:attrNameLst>
                                      </p:cBhvr>
                                      <p:to>
                                        <p:strVal val="hidden"/>
                                      </p:to>
                                    </p:set>
                                  </p:childTnLst>
                                </p:cTn>
                              </p:par>
                              <p:par>
                                <p:cTn id="37" presetID="9" presetClass="exit" presetSubtype="0" fill="hold" nodeType="withEffect">
                                  <p:stCondLst>
                                    <p:cond delay="0"/>
                                  </p:stCondLst>
                                  <p:childTnLst>
                                    <p:animEffect transition="out" filter="dissolve">
                                      <p:cBhvr>
                                        <p:cTn id="38" dur="500"/>
                                        <p:tgtEl>
                                          <p:spTgt spid="146"/>
                                        </p:tgtEl>
                                      </p:cBhvr>
                                    </p:animEffect>
                                    <p:set>
                                      <p:cBhvr>
                                        <p:cTn id="39" dur="1" fill="hold">
                                          <p:stCondLst>
                                            <p:cond delay="499"/>
                                          </p:stCondLst>
                                        </p:cTn>
                                        <p:tgtEl>
                                          <p:spTgt spid="146"/>
                                        </p:tgtEl>
                                        <p:attrNameLst>
                                          <p:attrName>style.visibility</p:attrName>
                                        </p:attrNameLst>
                                      </p:cBhvr>
                                      <p:to>
                                        <p:strVal val="hidden"/>
                                      </p:to>
                                    </p:set>
                                  </p:childTnLst>
                                </p:cTn>
                              </p:par>
                            </p:childTnLst>
                          </p:cTn>
                        </p:par>
                      </p:childTnLst>
                    </p:cTn>
                  </p:par>
                  <p:par>
                    <p:cTn id="40" fill="hold">
                      <p:stCondLst>
                        <p:cond delay="indefinite"/>
                      </p:stCondLst>
                      <p:childTnLst>
                        <p:par>
                          <p:cTn id="41" fill="hold">
                            <p:stCondLst>
                              <p:cond delay="0"/>
                            </p:stCondLst>
                            <p:childTnLst>
                              <p:par>
                                <p:cTn id="42" presetID="9" presetClass="entr" presetSubtype="0" fill="hold" nodeType="clickEffect">
                                  <p:stCondLst>
                                    <p:cond delay="0"/>
                                  </p:stCondLst>
                                  <p:childTnLst>
                                    <p:set>
                                      <p:cBhvr>
                                        <p:cTn id="43" dur="1" fill="hold">
                                          <p:stCondLst>
                                            <p:cond delay="0"/>
                                          </p:stCondLst>
                                        </p:cTn>
                                        <p:tgtEl>
                                          <p:spTgt spid="151"/>
                                        </p:tgtEl>
                                        <p:attrNameLst>
                                          <p:attrName>style.visibility</p:attrName>
                                        </p:attrNameLst>
                                      </p:cBhvr>
                                      <p:to>
                                        <p:strVal val="visible"/>
                                      </p:to>
                                    </p:set>
                                    <p:animEffect transition="in" filter="dissolve">
                                      <p:cBhvr>
                                        <p:cTn id="44" dur="500"/>
                                        <p:tgtEl>
                                          <p:spTgt spid="151"/>
                                        </p:tgtEl>
                                      </p:cBhvr>
                                    </p:animEffect>
                                  </p:childTnLst>
                                </p:cTn>
                              </p:par>
                            </p:childTnLst>
                          </p:cTn>
                        </p:par>
                      </p:childTnLst>
                    </p:cTn>
                  </p:par>
                  <p:par>
                    <p:cTn id="45" fill="hold">
                      <p:stCondLst>
                        <p:cond delay="indefinite"/>
                      </p:stCondLst>
                      <p:childTnLst>
                        <p:par>
                          <p:cTn id="46" fill="hold">
                            <p:stCondLst>
                              <p:cond delay="0"/>
                            </p:stCondLst>
                            <p:childTnLst>
                              <p:par>
                                <p:cTn id="47" presetID="9" presetClass="entr" presetSubtype="0" fill="hold" grpId="0" nodeType="clickEffect">
                                  <p:stCondLst>
                                    <p:cond delay="0"/>
                                  </p:stCondLst>
                                  <p:childTnLst>
                                    <p:set>
                                      <p:cBhvr>
                                        <p:cTn id="48" dur="1" fill="hold">
                                          <p:stCondLst>
                                            <p:cond delay="0"/>
                                          </p:stCondLst>
                                        </p:cTn>
                                        <p:tgtEl>
                                          <p:spTgt spid="149"/>
                                        </p:tgtEl>
                                        <p:attrNameLst>
                                          <p:attrName>style.visibility</p:attrName>
                                        </p:attrNameLst>
                                      </p:cBhvr>
                                      <p:to>
                                        <p:strVal val="visible"/>
                                      </p:to>
                                    </p:set>
                                    <p:animEffect transition="in" filter="dissolve">
                                      <p:cBhvr>
                                        <p:cTn id="49" dur="500"/>
                                        <p:tgtEl>
                                          <p:spTgt spid="149"/>
                                        </p:tgtEl>
                                      </p:cBhvr>
                                    </p:animEffect>
                                  </p:childTnLst>
                                </p:cTn>
                              </p:par>
                            </p:childTnLst>
                          </p:cTn>
                        </p:par>
                      </p:childTnLst>
                    </p:cTn>
                  </p:par>
                  <p:par>
                    <p:cTn id="50" fill="hold">
                      <p:stCondLst>
                        <p:cond delay="indefinite"/>
                      </p:stCondLst>
                      <p:childTnLst>
                        <p:par>
                          <p:cTn id="51" fill="hold">
                            <p:stCondLst>
                              <p:cond delay="0"/>
                            </p:stCondLst>
                            <p:childTnLst>
                              <p:par>
                                <p:cTn id="52" presetID="9" presetClass="entr" presetSubtype="0" fill="hold" grpId="0" nodeType="clickEffect">
                                  <p:stCondLst>
                                    <p:cond delay="0"/>
                                  </p:stCondLst>
                                  <p:childTnLst>
                                    <p:set>
                                      <p:cBhvr>
                                        <p:cTn id="53" dur="1" fill="hold">
                                          <p:stCondLst>
                                            <p:cond delay="0"/>
                                          </p:stCondLst>
                                        </p:cTn>
                                        <p:tgtEl>
                                          <p:spTgt spid="62"/>
                                        </p:tgtEl>
                                        <p:attrNameLst>
                                          <p:attrName>style.visibility</p:attrName>
                                        </p:attrNameLst>
                                      </p:cBhvr>
                                      <p:to>
                                        <p:strVal val="visible"/>
                                      </p:to>
                                    </p:set>
                                    <p:animEffect transition="in" filter="dissolve">
                                      <p:cBhvr>
                                        <p:cTn id="54" dur="500"/>
                                        <p:tgtEl>
                                          <p:spTgt spid="62"/>
                                        </p:tgtEl>
                                      </p:cBhvr>
                                    </p:animEffect>
                                  </p:childTnLst>
                                </p:cTn>
                              </p:par>
                              <p:par>
                                <p:cTn id="55" presetID="9" presetClass="exit" presetSubtype="0" fill="hold" grpId="1" nodeType="withEffect">
                                  <p:stCondLst>
                                    <p:cond delay="0"/>
                                  </p:stCondLst>
                                  <p:childTnLst>
                                    <p:animEffect transition="out" filter="dissolve">
                                      <p:cBhvr>
                                        <p:cTn id="56" dur="500"/>
                                        <p:tgtEl>
                                          <p:spTgt spid="61"/>
                                        </p:tgtEl>
                                      </p:cBhvr>
                                    </p:animEffect>
                                    <p:set>
                                      <p:cBhvr>
                                        <p:cTn id="57" dur="1" fill="hold">
                                          <p:stCondLst>
                                            <p:cond delay="499"/>
                                          </p:stCondLst>
                                        </p:cTn>
                                        <p:tgtEl>
                                          <p:spTgt spid="61"/>
                                        </p:tgtEl>
                                        <p:attrNameLst>
                                          <p:attrName>style.visibility</p:attrName>
                                        </p:attrNameLst>
                                      </p:cBhvr>
                                      <p:to>
                                        <p:strVal val="hidden"/>
                                      </p:to>
                                    </p:set>
                                  </p:childTnLst>
                                </p:cTn>
                              </p:par>
                              <p:par>
                                <p:cTn id="58" presetID="9" presetClass="exit" presetSubtype="0" fill="hold" nodeType="withEffect">
                                  <p:stCondLst>
                                    <p:cond delay="0"/>
                                  </p:stCondLst>
                                  <p:childTnLst>
                                    <p:animEffect transition="out" filter="dissolve">
                                      <p:cBhvr>
                                        <p:cTn id="59" dur="500"/>
                                        <p:tgtEl>
                                          <p:spTgt spid="151"/>
                                        </p:tgtEl>
                                      </p:cBhvr>
                                    </p:animEffect>
                                    <p:set>
                                      <p:cBhvr>
                                        <p:cTn id="60" dur="1" fill="hold">
                                          <p:stCondLst>
                                            <p:cond delay="499"/>
                                          </p:stCondLst>
                                        </p:cTn>
                                        <p:tgtEl>
                                          <p:spTgt spid="151"/>
                                        </p:tgtEl>
                                        <p:attrNameLst>
                                          <p:attrName>style.visibility</p:attrName>
                                        </p:attrNameLst>
                                      </p:cBhvr>
                                      <p:to>
                                        <p:strVal val="hidden"/>
                                      </p:to>
                                    </p:set>
                                  </p:childTnLst>
                                </p:cTn>
                              </p:par>
                            </p:childTnLst>
                          </p:cTn>
                        </p:par>
                      </p:childTnLst>
                    </p:cTn>
                  </p:par>
                  <p:par>
                    <p:cTn id="61" fill="hold">
                      <p:stCondLst>
                        <p:cond delay="indefinite"/>
                      </p:stCondLst>
                      <p:childTnLst>
                        <p:par>
                          <p:cTn id="62" fill="hold">
                            <p:stCondLst>
                              <p:cond delay="0"/>
                            </p:stCondLst>
                            <p:childTnLst>
                              <p:par>
                                <p:cTn id="63" presetID="9" presetClass="entr" presetSubtype="0" fill="hold" grpId="0" nodeType="clickEffect">
                                  <p:stCondLst>
                                    <p:cond delay="0"/>
                                  </p:stCondLst>
                                  <p:childTnLst>
                                    <p:set>
                                      <p:cBhvr>
                                        <p:cTn id="64" dur="1" fill="hold">
                                          <p:stCondLst>
                                            <p:cond delay="0"/>
                                          </p:stCondLst>
                                        </p:cTn>
                                        <p:tgtEl>
                                          <p:spTgt spid="154"/>
                                        </p:tgtEl>
                                        <p:attrNameLst>
                                          <p:attrName>style.visibility</p:attrName>
                                        </p:attrNameLst>
                                      </p:cBhvr>
                                      <p:to>
                                        <p:strVal val="visible"/>
                                      </p:to>
                                    </p:set>
                                    <p:animEffect transition="in" filter="dissolve">
                                      <p:cBhvr>
                                        <p:cTn id="65" dur="500"/>
                                        <p:tgtEl>
                                          <p:spTgt spid="154"/>
                                        </p:tgtEl>
                                      </p:cBhvr>
                                    </p:animEffect>
                                  </p:childTnLst>
                                </p:cTn>
                              </p:par>
                            </p:childTnLst>
                          </p:cTn>
                        </p:par>
                      </p:childTnLst>
                    </p:cTn>
                  </p:par>
                  <p:par>
                    <p:cTn id="66" fill="hold">
                      <p:stCondLst>
                        <p:cond delay="indefinite"/>
                      </p:stCondLst>
                      <p:childTnLst>
                        <p:par>
                          <p:cTn id="67" fill="hold">
                            <p:stCondLst>
                              <p:cond delay="0"/>
                            </p:stCondLst>
                            <p:childTnLst>
                              <p:par>
                                <p:cTn id="68" presetID="9" presetClass="entr" presetSubtype="0" fill="hold" grpId="0" nodeType="clickEffect">
                                  <p:stCondLst>
                                    <p:cond delay="0"/>
                                  </p:stCondLst>
                                  <p:childTnLst>
                                    <p:set>
                                      <p:cBhvr>
                                        <p:cTn id="69" dur="1" fill="hold">
                                          <p:stCondLst>
                                            <p:cond delay="0"/>
                                          </p:stCondLst>
                                        </p:cTn>
                                        <p:tgtEl>
                                          <p:spTgt spid="156"/>
                                        </p:tgtEl>
                                        <p:attrNameLst>
                                          <p:attrName>style.visibility</p:attrName>
                                        </p:attrNameLst>
                                      </p:cBhvr>
                                      <p:to>
                                        <p:strVal val="visible"/>
                                      </p:to>
                                    </p:set>
                                    <p:animEffect transition="in" filter="dissolve">
                                      <p:cBhvr>
                                        <p:cTn id="70" dur="500"/>
                                        <p:tgtEl>
                                          <p:spTgt spid="156"/>
                                        </p:tgtEl>
                                      </p:cBhvr>
                                    </p:animEffect>
                                  </p:childTnLst>
                                </p:cTn>
                              </p:par>
                            </p:childTnLst>
                          </p:cTn>
                        </p:par>
                      </p:childTnLst>
                    </p:cTn>
                  </p:par>
                  <p:par>
                    <p:cTn id="71" fill="hold">
                      <p:stCondLst>
                        <p:cond delay="indefinite"/>
                      </p:stCondLst>
                      <p:childTnLst>
                        <p:par>
                          <p:cTn id="72" fill="hold">
                            <p:stCondLst>
                              <p:cond delay="0"/>
                            </p:stCondLst>
                            <p:childTnLst>
                              <p:par>
                                <p:cTn id="73" presetID="9" presetClass="entr" presetSubtype="0" fill="hold" grpId="0" nodeType="clickEffect">
                                  <p:stCondLst>
                                    <p:cond delay="0"/>
                                  </p:stCondLst>
                                  <p:childTnLst>
                                    <p:set>
                                      <p:cBhvr>
                                        <p:cTn id="74" dur="1" fill="hold">
                                          <p:stCondLst>
                                            <p:cond delay="0"/>
                                          </p:stCondLst>
                                        </p:cTn>
                                        <p:tgtEl>
                                          <p:spTgt spid="155"/>
                                        </p:tgtEl>
                                        <p:attrNameLst>
                                          <p:attrName>style.visibility</p:attrName>
                                        </p:attrNameLst>
                                      </p:cBhvr>
                                      <p:to>
                                        <p:strVal val="visible"/>
                                      </p:to>
                                    </p:set>
                                    <p:animEffect transition="in" filter="dissolve">
                                      <p:cBhvr>
                                        <p:cTn id="75" dur="500"/>
                                        <p:tgtEl>
                                          <p:spTgt spid="155"/>
                                        </p:tgtEl>
                                      </p:cBhvr>
                                    </p:animEffect>
                                  </p:childTnLst>
                                </p:cTn>
                              </p:par>
                            </p:childTnLst>
                          </p:cTn>
                        </p:par>
                      </p:childTnLst>
                    </p:cTn>
                  </p:par>
                  <p:par>
                    <p:cTn id="76" fill="hold">
                      <p:stCondLst>
                        <p:cond delay="indefinite"/>
                      </p:stCondLst>
                      <p:childTnLst>
                        <p:par>
                          <p:cTn id="77" fill="hold">
                            <p:stCondLst>
                              <p:cond delay="0"/>
                            </p:stCondLst>
                            <p:childTnLst>
                              <p:par>
                                <p:cTn id="78" presetID="9" presetClass="entr" presetSubtype="0" fill="hold" grpId="0" nodeType="clickEffect">
                                  <p:stCondLst>
                                    <p:cond delay="0"/>
                                  </p:stCondLst>
                                  <p:childTnLst>
                                    <p:set>
                                      <p:cBhvr>
                                        <p:cTn id="79" dur="1" fill="hold">
                                          <p:stCondLst>
                                            <p:cond delay="0"/>
                                          </p:stCondLst>
                                        </p:cTn>
                                        <p:tgtEl>
                                          <p:spTgt spid="158"/>
                                        </p:tgtEl>
                                        <p:attrNameLst>
                                          <p:attrName>style.visibility</p:attrName>
                                        </p:attrNameLst>
                                      </p:cBhvr>
                                      <p:to>
                                        <p:strVal val="visible"/>
                                      </p:to>
                                    </p:set>
                                    <p:animEffect transition="in" filter="dissolve">
                                      <p:cBhvr>
                                        <p:cTn id="80" dur="500"/>
                                        <p:tgtEl>
                                          <p:spTgt spid="158"/>
                                        </p:tgtEl>
                                      </p:cBhvr>
                                    </p:animEffect>
                                  </p:childTnLst>
                                </p:cTn>
                              </p:par>
                            </p:childTnLst>
                          </p:cTn>
                        </p:par>
                      </p:childTnLst>
                    </p:cTn>
                  </p:par>
                  <p:par>
                    <p:cTn id="81" fill="hold">
                      <p:stCondLst>
                        <p:cond delay="indefinite"/>
                      </p:stCondLst>
                      <p:childTnLst>
                        <p:par>
                          <p:cTn id="82" fill="hold">
                            <p:stCondLst>
                              <p:cond delay="0"/>
                            </p:stCondLst>
                            <p:childTnLst>
                              <p:par>
                                <p:cTn id="83" presetID="9" presetClass="entr" presetSubtype="0" fill="hold" grpId="0" nodeType="clickEffect">
                                  <p:stCondLst>
                                    <p:cond delay="0"/>
                                  </p:stCondLst>
                                  <p:childTnLst>
                                    <p:set>
                                      <p:cBhvr>
                                        <p:cTn id="84" dur="1" fill="hold">
                                          <p:stCondLst>
                                            <p:cond delay="0"/>
                                          </p:stCondLst>
                                        </p:cTn>
                                        <p:tgtEl>
                                          <p:spTgt spid="157"/>
                                        </p:tgtEl>
                                        <p:attrNameLst>
                                          <p:attrName>style.visibility</p:attrName>
                                        </p:attrNameLst>
                                      </p:cBhvr>
                                      <p:to>
                                        <p:strVal val="visible"/>
                                      </p:to>
                                    </p:set>
                                    <p:animEffect transition="in" filter="dissolve">
                                      <p:cBhvr>
                                        <p:cTn id="85" dur="500"/>
                                        <p:tgtEl>
                                          <p:spTgt spid="157"/>
                                        </p:tgtEl>
                                      </p:cBhvr>
                                    </p:animEffect>
                                  </p:childTnLst>
                                </p:cTn>
                              </p:par>
                            </p:childTnLst>
                          </p:cTn>
                        </p:par>
                      </p:childTnLst>
                    </p:cTn>
                  </p:par>
                  <p:par>
                    <p:cTn id="86" fill="hold">
                      <p:stCondLst>
                        <p:cond delay="indefinite"/>
                      </p:stCondLst>
                      <p:childTnLst>
                        <p:par>
                          <p:cTn id="87" fill="hold">
                            <p:stCondLst>
                              <p:cond delay="0"/>
                            </p:stCondLst>
                            <p:childTnLst>
                              <p:par>
                                <p:cTn id="88" presetID="9" presetClass="entr" presetSubtype="0" fill="hold" grpId="0" nodeType="clickEffect">
                                  <p:stCondLst>
                                    <p:cond delay="0"/>
                                  </p:stCondLst>
                                  <p:childTnLst>
                                    <p:set>
                                      <p:cBhvr>
                                        <p:cTn id="89" dur="1" fill="hold">
                                          <p:stCondLst>
                                            <p:cond delay="0"/>
                                          </p:stCondLst>
                                        </p:cTn>
                                        <p:tgtEl>
                                          <p:spTgt spid="160"/>
                                        </p:tgtEl>
                                        <p:attrNameLst>
                                          <p:attrName>style.visibility</p:attrName>
                                        </p:attrNameLst>
                                      </p:cBhvr>
                                      <p:to>
                                        <p:strVal val="visible"/>
                                      </p:to>
                                    </p:set>
                                    <p:animEffect transition="in" filter="dissolve">
                                      <p:cBhvr>
                                        <p:cTn id="90" dur="500"/>
                                        <p:tgtEl>
                                          <p:spTgt spid="160"/>
                                        </p:tgtEl>
                                      </p:cBhvr>
                                    </p:animEffect>
                                  </p:childTnLst>
                                </p:cTn>
                              </p:par>
                            </p:childTnLst>
                          </p:cTn>
                        </p:par>
                      </p:childTnLst>
                    </p:cTn>
                  </p:par>
                  <p:par>
                    <p:cTn id="91" fill="hold">
                      <p:stCondLst>
                        <p:cond delay="indefinite"/>
                      </p:stCondLst>
                      <p:childTnLst>
                        <p:par>
                          <p:cTn id="92" fill="hold">
                            <p:stCondLst>
                              <p:cond delay="0"/>
                            </p:stCondLst>
                            <p:childTnLst>
                              <p:par>
                                <p:cTn id="93" presetID="9" presetClass="entr" presetSubtype="0" fill="hold" grpId="0" nodeType="clickEffect">
                                  <p:stCondLst>
                                    <p:cond delay="0"/>
                                  </p:stCondLst>
                                  <p:childTnLst>
                                    <p:set>
                                      <p:cBhvr>
                                        <p:cTn id="94" dur="1" fill="hold">
                                          <p:stCondLst>
                                            <p:cond delay="0"/>
                                          </p:stCondLst>
                                        </p:cTn>
                                        <p:tgtEl>
                                          <p:spTgt spid="159"/>
                                        </p:tgtEl>
                                        <p:attrNameLst>
                                          <p:attrName>style.visibility</p:attrName>
                                        </p:attrNameLst>
                                      </p:cBhvr>
                                      <p:to>
                                        <p:strVal val="visible"/>
                                      </p:to>
                                    </p:set>
                                    <p:animEffect transition="in" filter="dissolve">
                                      <p:cBhvr>
                                        <p:cTn id="95" dur="500"/>
                                        <p:tgtEl>
                                          <p:spTgt spid="159"/>
                                        </p:tgtEl>
                                      </p:cBhvr>
                                    </p:animEffect>
                                  </p:childTnLst>
                                </p:cTn>
                              </p:par>
                            </p:childTnLst>
                          </p:cTn>
                        </p:par>
                      </p:childTnLst>
                    </p:cTn>
                  </p:par>
                  <p:par>
                    <p:cTn id="96" fill="hold">
                      <p:stCondLst>
                        <p:cond delay="indefinite"/>
                      </p:stCondLst>
                      <p:childTnLst>
                        <p:par>
                          <p:cTn id="97" fill="hold">
                            <p:stCondLst>
                              <p:cond delay="0"/>
                            </p:stCondLst>
                            <p:childTnLst>
                              <p:par>
                                <p:cTn id="98" presetID="9" presetClass="entr" presetSubtype="0" fill="hold" grpId="0" nodeType="clickEffect">
                                  <p:stCondLst>
                                    <p:cond delay="0"/>
                                  </p:stCondLst>
                                  <p:childTnLst>
                                    <p:set>
                                      <p:cBhvr>
                                        <p:cTn id="99" dur="1" fill="hold">
                                          <p:stCondLst>
                                            <p:cond delay="0"/>
                                          </p:stCondLst>
                                        </p:cTn>
                                        <p:tgtEl>
                                          <p:spTgt spid="161"/>
                                        </p:tgtEl>
                                        <p:attrNameLst>
                                          <p:attrName>style.visibility</p:attrName>
                                        </p:attrNameLst>
                                      </p:cBhvr>
                                      <p:to>
                                        <p:strVal val="visible"/>
                                      </p:to>
                                    </p:set>
                                    <p:animEffect transition="in" filter="dissolve">
                                      <p:cBhvr>
                                        <p:cTn id="100" dur="500"/>
                                        <p:tgtEl>
                                          <p:spTgt spid="161"/>
                                        </p:tgtEl>
                                      </p:cBhvr>
                                    </p:animEffect>
                                  </p:childTnLst>
                                </p:cTn>
                              </p:par>
                            </p:childTnLst>
                          </p:cTn>
                        </p:par>
                      </p:childTnLst>
                    </p:cTn>
                  </p:par>
                  <p:par>
                    <p:cTn id="101" fill="hold">
                      <p:stCondLst>
                        <p:cond delay="indefinite"/>
                      </p:stCondLst>
                      <p:childTnLst>
                        <p:par>
                          <p:cTn id="102" fill="hold">
                            <p:stCondLst>
                              <p:cond delay="0"/>
                            </p:stCondLst>
                            <p:childTnLst>
                              <p:par>
                                <p:cTn id="103" presetID="9" presetClass="exit" presetSubtype="0" fill="hold" grpId="1" nodeType="clickEffect">
                                  <p:stCondLst>
                                    <p:cond delay="0"/>
                                  </p:stCondLst>
                                  <p:childTnLst>
                                    <p:animEffect transition="out" filter="dissolve">
                                      <p:cBhvr>
                                        <p:cTn id="104" dur="500"/>
                                        <p:tgtEl>
                                          <p:spTgt spid="157"/>
                                        </p:tgtEl>
                                      </p:cBhvr>
                                    </p:animEffect>
                                    <p:set>
                                      <p:cBhvr>
                                        <p:cTn id="105" dur="1" fill="hold">
                                          <p:stCondLst>
                                            <p:cond delay="499"/>
                                          </p:stCondLst>
                                        </p:cTn>
                                        <p:tgtEl>
                                          <p:spTgt spid="157"/>
                                        </p:tgtEl>
                                        <p:attrNameLst>
                                          <p:attrName>style.visibility</p:attrName>
                                        </p:attrNameLst>
                                      </p:cBhvr>
                                      <p:to>
                                        <p:strVal val="hidden"/>
                                      </p:to>
                                    </p:set>
                                  </p:childTnLst>
                                </p:cTn>
                              </p:par>
                              <p:par>
                                <p:cTn id="106" presetID="9" presetClass="exit" presetSubtype="0" fill="hold" grpId="1" nodeType="withEffect">
                                  <p:stCondLst>
                                    <p:cond delay="0"/>
                                  </p:stCondLst>
                                  <p:childTnLst>
                                    <p:animEffect transition="out" filter="dissolve">
                                      <p:cBhvr>
                                        <p:cTn id="107" dur="500"/>
                                        <p:tgtEl>
                                          <p:spTgt spid="158"/>
                                        </p:tgtEl>
                                      </p:cBhvr>
                                    </p:animEffect>
                                    <p:set>
                                      <p:cBhvr>
                                        <p:cTn id="108" dur="1" fill="hold">
                                          <p:stCondLst>
                                            <p:cond delay="499"/>
                                          </p:stCondLst>
                                        </p:cTn>
                                        <p:tgtEl>
                                          <p:spTgt spid="158"/>
                                        </p:tgtEl>
                                        <p:attrNameLst>
                                          <p:attrName>style.visibility</p:attrName>
                                        </p:attrNameLst>
                                      </p:cBhvr>
                                      <p:to>
                                        <p:strVal val="hidden"/>
                                      </p:to>
                                    </p:set>
                                  </p:childTnLst>
                                </p:cTn>
                              </p:par>
                              <p:par>
                                <p:cTn id="109" presetID="9" presetClass="exit" presetSubtype="0" fill="hold" grpId="1" nodeType="withEffect">
                                  <p:stCondLst>
                                    <p:cond delay="0"/>
                                  </p:stCondLst>
                                  <p:childTnLst>
                                    <p:animEffect transition="out" filter="dissolve">
                                      <p:cBhvr>
                                        <p:cTn id="110" dur="500"/>
                                        <p:tgtEl>
                                          <p:spTgt spid="156"/>
                                        </p:tgtEl>
                                      </p:cBhvr>
                                    </p:animEffect>
                                    <p:set>
                                      <p:cBhvr>
                                        <p:cTn id="111" dur="1" fill="hold">
                                          <p:stCondLst>
                                            <p:cond delay="499"/>
                                          </p:stCondLst>
                                        </p:cTn>
                                        <p:tgtEl>
                                          <p:spTgt spid="156"/>
                                        </p:tgtEl>
                                        <p:attrNameLst>
                                          <p:attrName>style.visibility</p:attrName>
                                        </p:attrNameLst>
                                      </p:cBhvr>
                                      <p:to>
                                        <p:strVal val="hidden"/>
                                      </p:to>
                                    </p:set>
                                  </p:childTnLst>
                                </p:cTn>
                              </p:par>
                              <p:par>
                                <p:cTn id="112" presetID="9" presetClass="exit" presetSubtype="0" fill="hold" grpId="1" nodeType="withEffect">
                                  <p:stCondLst>
                                    <p:cond delay="0"/>
                                  </p:stCondLst>
                                  <p:childTnLst>
                                    <p:animEffect transition="out" filter="dissolve">
                                      <p:cBhvr>
                                        <p:cTn id="113" dur="500"/>
                                        <p:tgtEl>
                                          <p:spTgt spid="155"/>
                                        </p:tgtEl>
                                      </p:cBhvr>
                                    </p:animEffect>
                                    <p:set>
                                      <p:cBhvr>
                                        <p:cTn id="114" dur="1" fill="hold">
                                          <p:stCondLst>
                                            <p:cond delay="499"/>
                                          </p:stCondLst>
                                        </p:cTn>
                                        <p:tgtEl>
                                          <p:spTgt spid="155"/>
                                        </p:tgtEl>
                                        <p:attrNameLst>
                                          <p:attrName>style.visibility</p:attrName>
                                        </p:attrNameLst>
                                      </p:cBhvr>
                                      <p:to>
                                        <p:strVal val="hidden"/>
                                      </p:to>
                                    </p:set>
                                  </p:childTnLst>
                                </p:cTn>
                              </p:par>
                              <p:par>
                                <p:cTn id="115" presetID="9" presetClass="exit" presetSubtype="0" fill="hold" grpId="1" nodeType="withEffect">
                                  <p:stCondLst>
                                    <p:cond delay="0"/>
                                  </p:stCondLst>
                                  <p:childTnLst>
                                    <p:animEffect transition="out" filter="dissolve">
                                      <p:cBhvr>
                                        <p:cTn id="116" dur="500"/>
                                        <p:tgtEl>
                                          <p:spTgt spid="160"/>
                                        </p:tgtEl>
                                      </p:cBhvr>
                                    </p:animEffect>
                                    <p:set>
                                      <p:cBhvr>
                                        <p:cTn id="117" dur="1" fill="hold">
                                          <p:stCondLst>
                                            <p:cond delay="499"/>
                                          </p:stCondLst>
                                        </p:cTn>
                                        <p:tgtEl>
                                          <p:spTgt spid="160"/>
                                        </p:tgtEl>
                                        <p:attrNameLst>
                                          <p:attrName>style.visibility</p:attrName>
                                        </p:attrNameLst>
                                      </p:cBhvr>
                                      <p:to>
                                        <p:strVal val="hidden"/>
                                      </p:to>
                                    </p:set>
                                  </p:childTnLst>
                                </p:cTn>
                              </p:par>
                              <p:par>
                                <p:cTn id="118" presetID="9" presetClass="exit" presetSubtype="0" fill="hold" grpId="1" nodeType="withEffect">
                                  <p:stCondLst>
                                    <p:cond delay="0"/>
                                  </p:stCondLst>
                                  <p:childTnLst>
                                    <p:animEffect transition="out" filter="dissolve">
                                      <p:cBhvr>
                                        <p:cTn id="119" dur="500"/>
                                        <p:tgtEl>
                                          <p:spTgt spid="159"/>
                                        </p:tgtEl>
                                      </p:cBhvr>
                                    </p:animEffect>
                                    <p:set>
                                      <p:cBhvr>
                                        <p:cTn id="120" dur="1" fill="hold">
                                          <p:stCondLst>
                                            <p:cond delay="499"/>
                                          </p:stCondLst>
                                        </p:cTn>
                                        <p:tgtEl>
                                          <p:spTgt spid="159"/>
                                        </p:tgtEl>
                                        <p:attrNameLst>
                                          <p:attrName>style.visibility</p:attrName>
                                        </p:attrNameLst>
                                      </p:cBhvr>
                                      <p:to>
                                        <p:strVal val="hidden"/>
                                      </p:to>
                                    </p:set>
                                  </p:childTnLst>
                                </p:cTn>
                              </p:par>
                              <p:par>
                                <p:cTn id="121" presetID="9" presetClass="exit" presetSubtype="0" fill="hold" grpId="1" nodeType="withEffect">
                                  <p:stCondLst>
                                    <p:cond delay="0"/>
                                  </p:stCondLst>
                                  <p:childTnLst>
                                    <p:animEffect transition="out" filter="dissolve">
                                      <p:cBhvr>
                                        <p:cTn id="122" dur="500"/>
                                        <p:tgtEl>
                                          <p:spTgt spid="154"/>
                                        </p:tgtEl>
                                      </p:cBhvr>
                                    </p:animEffect>
                                    <p:set>
                                      <p:cBhvr>
                                        <p:cTn id="123" dur="1" fill="hold">
                                          <p:stCondLst>
                                            <p:cond delay="499"/>
                                          </p:stCondLst>
                                        </p:cTn>
                                        <p:tgtEl>
                                          <p:spTgt spid="154"/>
                                        </p:tgtEl>
                                        <p:attrNameLst>
                                          <p:attrName>style.visibility</p:attrName>
                                        </p:attrNameLst>
                                      </p:cBhvr>
                                      <p:to>
                                        <p:strVal val="hidden"/>
                                      </p:to>
                                    </p:set>
                                  </p:childTnLst>
                                </p:cTn>
                              </p:par>
                              <p:par>
                                <p:cTn id="124" presetID="9" presetClass="exit" presetSubtype="0" fill="hold" grpId="1" nodeType="withEffect">
                                  <p:stCondLst>
                                    <p:cond delay="0"/>
                                  </p:stCondLst>
                                  <p:childTnLst>
                                    <p:animEffect transition="out" filter="dissolve">
                                      <p:cBhvr>
                                        <p:cTn id="125" dur="500"/>
                                        <p:tgtEl>
                                          <p:spTgt spid="62"/>
                                        </p:tgtEl>
                                      </p:cBhvr>
                                    </p:animEffect>
                                    <p:set>
                                      <p:cBhvr>
                                        <p:cTn id="126" dur="1" fill="hold">
                                          <p:stCondLst>
                                            <p:cond delay="499"/>
                                          </p:stCondLst>
                                        </p:cTn>
                                        <p:tgtEl>
                                          <p:spTgt spid="62"/>
                                        </p:tgtEl>
                                        <p:attrNameLst>
                                          <p:attrName>style.visibility</p:attrName>
                                        </p:attrNameLst>
                                      </p:cBhvr>
                                      <p:to>
                                        <p:strVal val="hidden"/>
                                      </p:to>
                                    </p:set>
                                  </p:childTnLst>
                                </p:cTn>
                              </p:par>
                              <p:par>
                                <p:cTn id="127" presetID="9" presetClass="entr" presetSubtype="0" fill="hold" grpId="0" nodeType="withEffect">
                                  <p:stCondLst>
                                    <p:cond delay="0"/>
                                  </p:stCondLst>
                                  <p:childTnLst>
                                    <p:set>
                                      <p:cBhvr>
                                        <p:cTn id="128" dur="1" fill="hold">
                                          <p:stCondLst>
                                            <p:cond delay="0"/>
                                          </p:stCondLst>
                                        </p:cTn>
                                        <p:tgtEl>
                                          <p:spTgt spid="63"/>
                                        </p:tgtEl>
                                        <p:attrNameLst>
                                          <p:attrName>style.visibility</p:attrName>
                                        </p:attrNameLst>
                                      </p:cBhvr>
                                      <p:to>
                                        <p:strVal val="visible"/>
                                      </p:to>
                                    </p:set>
                                    <p:animEffect transition="in" filter="dissolve">
                                      <p:cBhvr>
                                        <p:cTn id="129" dur="500"/>
                                        <p:tgtEl>
                                          <p:spTgt spid="63"/>
                                        </p:tgtEl>
                                      </p:cBhvr>
                                    </p:animEffect>
                                  </p:childTnLst>
                                </p:cTn>
                              </p:par>
                            </p:childTnLst>
                          </p:cTn>
                        </p:par>
                      </p:childTnLst>
                    </p:cTn>
                  </p:par>
                  <p:par>
                    <p:cTn id="130" fill="hold">
                      <p:stCondLst>
                        <p:cond delay="indefinite"/>
                      </p:stCondLst>
                      <p:childTnLst>
                        <p:par>
                          <p:cTn id="131" fill="hold">
                            <p:stCondLst>
                              <p:cond delay="0"/>
                            </p:stCondLst>
                            <p:childTnLst>
                              <p:par>
                                <p:cTn id="132" presetID="9" presetClass="entr" presetSubtype="0" fill="hold" grpId="0" nodeType="clickEffect">
                                  <p:stCondLst>
                                    <p:cond delay="0"/>
                                  </p:stCondLst>
                                  <p:childTnLst>
                                    <p:set>
                                      <p:cBhvr>
                                        <p:cTn id="133" dur="1" fill="hold">
                                          <p:stCondLst>
                                            <p:cond delay="0"/>
                                          </p:stCondLst>
                                        </p:cTn>
                                        <p:tgtEl>
                                          <p:spTgt spid="163"/>
                                        </p:tgtEl>
                                        <p:attrNameLst>
                                          <p:attrName>style.visibility</p:attrName>
                                        </p:attrNameLst>
                                      </p:cBhvr>
                                      <p:to>
                                        <p:strVal val="visible"/>
                                      </p:to>
                                    </p:set>
                                    <p:animEffect transition="in" filter="dissolve">
                                      <p:cBhvr>
                                        <p:cTn id="134" dur="500"/>
                                        <p:tgtEl>
                                          <p:spTgt spid="163"/>
                                        </p:tgtEl>
                                      </p:cBhvr>
                                    </p:animEffect>
                                  </p:childTnLst>
                                </p:cTn>
                              </p:par>
                            </p:childTnLst>
                          </p:cTn>
                        </p:par>
                      </p:childTnLst>
                    </p:cTn>
                  </p:par>
                  <p:par>
                    <p:cTn id="135" fill="hold">
                      <p:stCondLst>
                        <p:cond delay="indefinite"/>
                      </p:stCondLst>
                      <p:childTnLst>
                        <p:par>
                          <p:cTn id="136" fill="hold">
                            <p:stCondLst>
                              <p:cond delay="0"/>
                            </p:stCondLst>
                            <p:childTnLst>
                              <p:par>
                                <p:cTn id="137" presetID="9" presetClass="entr" presetSubtype="0" fill="hold" grpId="0" nodeType="clickEffect">
                                  <p:stCondLst>
                                    <p:cond delay="0"/>
                                  </p:stCondLst>
                                  <p:childTnLst>
                                    <p:set>
                                      <p:cBhvr>
                                        <p:cTn id="138" dur="1" fill="hold">
                                          <p:stCondLst>
                                            <p:cond delay="0"/>
                                          </p:stCondLst>
                                        </p:cTn>
                                        <p:tgtEl>
                                          <p:spTgt spid="165"/>
                                        </p:tgtEl>
                                        <p:attrNameLst>
                                          <p:attrName>style.visibility</p:attrName>
                                        </p:attrNameLst>
                                      </p:cBhvr>
                                      <p:to>
                                        <p:strVal val="visible"/>
                                      </p:to>
                                    </p:set>
                                    <p:animEffect transition="in" filter="dissolve">
                                      <p:cBhvr>
                                        <p:cTn id="139" dur="500"/>
                                        <p:tgtEl>
                                          <p:spTgt spid="165"/>
                                        </p:tgtEl>
                                      </p:cBhvr>
                                    </p:animEffect>
                                  </p:childTnLst>
                                </p:cTn>
                              </p:par>
                            </p:childTnLst>
                          </p:cTn>
                        </p:par>
                      </p:childTnLst>
                    </p:cTn>
                  </p:par>
                  <p:par>
                    <p:cTn id="140" fill="hold">
                      <p:stCondLst>
                        <p:cond delay="indefinite"/>
                      </p:stCondLst>
                      <p:childTnLst>
                        <p:par>
                          <p:cTn id="141" fill="hold">
                            <p:stCondLst>
                              <p:cond delay="0"/>
                            </p:stCondLst>
                            <p:childTnLst>
                              <p:par>
                                <p:cTn id="142" presetID="9" presetClass="entr" presetSubtype="0" fill="hold" grpId="0" nodeType="clickEffect">
                                  <p:stCondLst>
                                    <p:cond delay="0"/>
                                  </p:stCondLst>
                                  <p:childTnLst>
                                    <p:set>
                                      <p:cBhvr>
                                        <p:cTn id="143" dur="1" fill="hold">
                                          <p:stCondLst>
                                            <p:cond delay="0"/>
                                          </p:stCondLst>
                                        </p:cTn>
                                        <p:tgtEl>
                                          <p:spTgt spid="164"/>
                                        </p:tgtEl>
                                        <p:attrNameLst>
                                          <p:attrName>style.visibility</p:attrName>
                                        </p:attrNameLst>
                                      </p:cBhvr>
                                      <p:to>
                                        <p:strVal val="visible"/>
                                      </p:to>
                                    </p:set>
                                    <p:animEffect transition="in" filter="dissolve">
                                      <p:cBhvr>
                                        <p:cTn id="144" dur="500"/>
                                        <p:tgtEl>
                                          <p:spTgt spid="164"/>
                                        </p:tgtEl>
                                      </p:cBhvr>
                                    </p:animEffect>
                                  </p:childTnLst>
                                </p:cTn>
                              </p:par>
                            </p:childTnLst>
                          </p:cTn>
                        </p:par>
                      </p:childTnLst>
                    </p:cTn>
                  </p:par>
                  <p:par>
                    <p:cTn id="145" fill="hold">
                      <p:stCondLst>
                        <p:cond delay="indefinite"/>
                      </p:stCondLst>
                      <p:childTnLst>
                        <p:par>
                          <p:cTn id="146" fill="hold">
                            <p:stCondLst>
                              <p:cond delay="0"/>
                            </p:stCondLst>
                            <p:childTnLst>
                              <p:par>
                                <p:cTn id="147" presetID="9" presetClass="entr" presetSubtype="0" fill="hold" grpId="0" nodeType="clickEffect">
                                  <p:stCondLst>
                                    <p:cond delay="0"/>
                                  </p:stCondLst>
                                  <p:childTnLst>
                                    <p:set>
                                      <p:cBhvr>
                                        <p:cTn id="148" dur="1" fill="hold">
                                          <p:stCondLst>
                                            <p:cond delay="0"/>
                                          </p:stCondLst>
                                        </p:cTn>
                                        <p:tgtEl>
                                          <p:spTgt spid="167"/>
                                        </p:tgtEl>
                                        <p:attrNameLst>
                                          <p:attrName>style.visibility</p:attrName>
                                        </p:attrNameLst>
                                      </p:cBhvr>
                                      <p:to>
                                        <p:strVal val="visible"/>
                                      </p:to>
                                    </p:set>
                                    <p:animEffect transition="in" filter="dissolve">
                                      <p:cBhvr>
                                        <p:cTn id="149" dur="500"/>
                                        <p:tgtEl>
                                          <p:spTgt spid="167"/>
                                        </p:tgtEl>
                                      </p:cBhvr>
                                    </p:animEffect>
                                  </p:childTnLst>
                                </p:cTn>
                              </p:par>
                            </p:childTnLst>
                          </p:cTn>
                        </p:par>
                      </p:childTnLst>
                    </p:cTn>
                  </p:par>
                  <p:par>
                    <p:cTn id="150" fill="hold">
                      <p:stCondLst>
                        <p:cond delay="indefinite"/>
                      </p:stCondLst>
                      <p:childTnLst>
                        <p:par>
                          <p:cTn id="151" fill="hold">
                            <p:stCondLst>
                              <p:cond delay="0"/>
                            </p:stCondLst>
                            <p:childTnLst>
                              <p:par>
                                <p:cTn id="152" presetID="9" presetClass="entr" presetSubtype="0" fill="hold" grpId="0" nodeType="clickEffect">
                                  <p:stCondLst>
                                    <p:cond delay="0"/>
                                  </p:stCondLst>
                                  <p:childTnLst>
                                    <p:set>
                                      <p:cBhvr>
                                        <p:cTn id="153" dur="1" fill="hold">
                                          <p:stCondLst>
                                            <p:cond delay="0"/>
                                          </p:stCondLst>
                                        </p:cTn>
                                        <p:tgtEl>
                                          <p:spTgt spid="166"/>
                                        </p:tgtEl>
                                        <p:attrNameLst>
                                          <p:attrName>style.visibility</p:attrName>
                                        </p:attrNameLst>
                                      </p:cBhvr>
                                      <p:to>
                                        <p:strVal val="visible"/>
                                      </p:to>
                                    </p:set>
                                    <p:animEffect transition="in" filter="dissolve">
                                      <p:cBhvr>
                                        <p:cTn id="154" dur="500"/>
                                        <p:tgtEl>
                                          <p:spTgt spid="166"/>
                                        </p:tgtEl>
                                      </p:cBhvr>
                                    </p:animEffect>
                                  </p:childTnLst>
                                </p:cTn>
                              </p:par>
                            </p:childTnLst>
                          </p:cTn>
                        </p:par>
                      </p:childTnLst>
                    </p:cTn>
                  </p:par>
                  <p:par>
                    <p:cTn id="155" fill="hold">
                      <p:stCondLst>
                        <p:cond delay="indefinite"/>
                      </p:stCondLst>
                      <p:childTnLst>
                        <p:par>
                          <p:cTn id="156" fill="hold">
                            <p:stCondLst>
                              <p:cond delay="0"/>
                            </p:stCondLst>
                            <p:childTnLst>
                              <p:par>
                                <p:cTn id="157" presetID="9" presetClass="entr" presetSubtype="0" fill="hold" grpId="0" nodeType="clickEffect">
                                  <p:stCondLst>
                                    <p:cond delay="0"/>
                                  </p:stCondLst>
                                  <p:childTnLst>
                                    <p:set>
                                      <p:cBhvr>
                                        <p:cTn id="158" dur="1" fill="hold">
                                          <p:stCondLst>
                                            <p:cond delay="0"/>
                                          </p:stCondLst>
                                        </p:cTn>
                                        <p:tgtEl>
                                          <p:spTgt spid="169"/>
                                        </p:tgtEl>
                                        <p:attrNameLst>
                                          <p:attrName>style.visibility</p:attrName>
                                        </p:attrNameLst>
                                      </p:cBhvr>
                                      <p:to>
                                        <p:strVal val="visible"/>
                                      </p:to>
                                    </p:set>
                                    <p:animEffect transition="in" filter="dissolve">
                                      <p:cBhvr>
                                        <p:cTn id="159" dur="500"/>
                                        <p:tgtEl>
                                          <p:spTgt spid="169"/>
                                        </p:tgtEl>
                                      </p:cBhvr>
                                    </p:animEffect>
                                  </p:childTnLst>
                                </p:cTn>
                              </p:par>
                            </p:childTnLst>
                          </p:cTn>
                        </p:par>
                      </p:childTnLst>
                    </p:cTn>
                  </p:par>
                  <p:par>
                    <p:cTn id="160" fill="hold">
                      <p:stCondLst>
                        <p:cond delay="indefinite"/>
                      </p:stCondLst>
                      <p:childTnLst>
                        <p:par>
                          <p:cTn id="161" fill="hold">
                            <p:stCondLst>
                              <p:cond delay="0"/>
                            </p:stCondLst>
                            <p:childTnLst>
                              <p:par>
                                <p:cTn id="162" presetID="9" presetClass="entr" presetSubtype="0" fill="hold" grpId="0" nodeType="clickEffect">
                                  <p:stCondLst>
                                    <p:cond delay="0"/>
                                  </p:stCondLst>
                                  <p:childTnLst>
                                    <p:set>
                                      <p:cBhvr>
                                        <p:cTn id="163" dur="1" fill="hold">
                                          <p:stCondLst>
                                            <p:cond delay="0"/>
                                          </p:stCondLst>
                                        </p:cTn>
                                        <p:tgtEl>
                                          <p:spTgt spid="168"/>
                                        </p:tgtEl>
                                        <p:attrNameLst>
                                          <p:attrName>style.visibility</p:attrName>
                                        </p:attrNameLst>
                                      </p:cBhvr>
                                      <p:to>
                                        <p:strVal val="visible"/>
                                      </p:to>
                                    </p:set>
                                    <p:animEffect transition="in" filter="dissolve">
                                      <p:cBhvr>
                                        <p:cTn id="164" dur="500"/>
                                        <p:tgtEl>
                                          <p:spTgt spid="168"/>
                                        </p:tgtEl>
                                      </p:cBhvr>
                                    </p:animEffect>
                                  </p:childTnLst>
                                </p:cTn>
                              </p:par>
                            </p:childTnLst>
                          </p:cTn>
                        </p:par>
                      </p:childTnLst>
                    </p:cTn>
                  </p:par>
                  <p:par>
                    <p:cTn id="165" fill="hold">
                      <p:stCondLst>
                        <p:cond delay="indefinite"/>
                      </p:stCondLst>
                      <p:childTnLst>
                        <p:par>
                          <p:cTn id="166" fill="hold">
                            <p:stCondLst>
                              <p:cond delay="0"/>
                            </p:stCondLst>
                            <p:childTnLst>
                              <p:par>
                                <p:cTn id="167" presetID="9" presetClass="entr" presetSubtype="0" fill="hold" grpId="0" nodeType="clickEffect">
                                  <p:stCondLst>
                                    <p:cond delay="0"/>
                                  </p:stCondLst>
                                  <p:childTnLst>
                                    <p:set>
                                      <p:cBhvr>
                                        <p:cTn id="168" dur="1" fill="hold">
                                          <p:stCondLst>
                                            <p:cond delay="0"/>
                                          </p:stCondLst>
                                        </p:cTn>
                                        <p:tgtEl>
                                          <p:spTgt spid="162"/>
                                        </p:tgtEl>
                                        <p:attrNameLst>
                                          <p:attrName>style.visibility</p:attrName>
                                        </p:attrNameLst>
                                      </p:cBhvr>
                                      <p:to>
                                        <p:strVal val="visible"/>
                                      </p:to>
                                    </p:set>
                                    <p:animEffect transition="in" filter="dissolve">
                                      <p:cBhvr>
                                        <p:cTn id="169" dur="500"/>
                                        <p:tgtEl>
                                          <p:spTgt spid="1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animBg="1"/>
      <p:bldP spid="62" grpId="0" animBg="1"/>
      <p:bldP spid="62" grpId="1" animBg="1"/>
      <p:bldP spid="61" grpId="0" animBg="1"/>
      <p:bldP spid="61" grpId="1" animBg="1"/>
      <p:bldP spid="60" grpId="0" animBg="1"/>
      <p:bldP spid="60" grpId="1" animBg="1"/>
      <p:bldP spid="147" grpId="0" animBg="1"/>
      <p:bldP spid="148" grpId="0" animBg="1"/>
      <p:bldP spid="149" grpId="0" animBg="1"/>
      <p:bldP spid="154" grpId="0" animBg="1"/>
      <p:bldP spid="154" grpId="1" animBg="1"/>
      <p:bldP spid="155" grpId="0" animBg="1"/>
      <p:bldP spid="155" grpId="1" animBg="1"/>
      <p:bldP spid="156" grpId="0" animBg="1"/>
      <p:bldP spid="156" grpId="1" animBg="1"/>
      <p:bldP spid="157" grpId="0" animBg="1"/>
      <p:bldP spid="157" grpId="1" animBg="1"/>
      <p:bldP spid="158" grpId="0" animBg="1"/>
      <p:bldP spid="158" grpId="1" animBg="1"/>
      <p:bldP spid="159" grpId="0" animBg="1"/>
      <p:bldP spid="159" grpId="1" animBg="1"/>
      <p:bldP spid="160" grpId="0" animBg="1"/>
      <p:bldP spid="160" grpId="1" animBg="1"/>
      <p:bldP spid="161" grpId="0" animBg="1"/>
      <p:bldP spid="162" grpId="0" animBg="1"/>
      <p:bldP spid="163" grpId="0" animBg="1"/>
      <p:bldP spid="164" grpId="0" animBg="1"/>
      <p:bldP spid="165" grpId="0" animBg="1"/>
      <p:bldP spid="166" grpId="0" animBg="1"/>
      <p:bldP spid="167" grpId="0" animBg="1"/>
      <p:bldP spid="168" grpId="0" animBg="1"/>
      <p:bldP spid="169"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TextBox 75">
            <a:extLst>
              <a:ext uri="{FF2B5EF4-FFF2-40B4-BE49-F238E27FC236}">
                <a16:creationId xmlns:a16="http://schemas.microsoft.com/office/drawing/2014/main" id="{E972EA4E-F219-D24B-B41D-9ED89149BD47}"/>
              </a:ext>
            </a:extLst>
          </p:cNvPr>
          <p:cNvSpPr txBox="1"/>
          <p:nvPr/>
        </p:nvSpPr>
        <p:spPr>
          <a:xfrm>
            <a:off x="39060" y="954523"/>
            <a:ext cx="513302" cy="246221"/>
          </a:xfrm>
          <a:prstGeom prst="rect">
            <a:avLst/>
          </a:prstGeom>
          <a:noFill/>
        </p:spPr>
        <p:txBody>
          <a:bodyPr wrap="square" lIns="36000" tIns="0" rIns="0" bIns="0" rtlCol="0">
            <a:spAutoFit/>
          </a:bodyPr>
          <a:lstStyle/>
          <a:p>
            <a:r>
              <a:rPr lang="en-GB" sz="1600" b="1" dirty="0"/>
              <a:t>Q1</a:t>
            </a:r>
          </a:p>
        </p:txBody>
      </p:sp>
      <p:sp>
        <p:nvSpPr>
          <p:cNvPr id="77" name="TextBox 76">
            <a:extLst>
              <a:ext uri="{FF2B5EF4-FFF2-40B4-BE49-F238E27FC236}">
                <a16:creationId xmlns:a16="http://schemas.microsoft.com/office/drawing/2014/main" id="{1A948131-C908-7740-9A2E-AEB74ACC7E64}"/>
              </a:ext>
            </a:extLst>
          </p:cNvPr>
          <p:cNvSpPr txBox="1"/>
          <p:nvPr/>
        </p:nvSpPr>
        <p:spPr>
          <a:xfrm>
            <a:off x="440667" y="952519"/>
            <a:ext cx="8388540" cy="492443"/>
          </a:xfrm>
          <a:prstGeom prst="rect">
            <a:avLst/>
          </a:prstGeom>
          <a:noFill/>
        </p:spPr>
        <p:txBody>
          <a:bodyPr wrap="square" lIns="36000" tIns="0" rIns="0" bIns="0" rtlCol="0" anchor="t">
            <a:spAutoFit/>
          </a:bodyPr>
          <a:lstStyle/>
          <a:p>
            <a:pPr>
              <a:defRPr/>
            </a:pPr>
            <a:r>
              <a:rPr lang="en-GB" altLang="en-US" sz="1600" dirty="0"/>
              <a:t>A train travels from Goldenrod City to Saffron City. The train leaves at 09:15 and stops at Route 32 along the way. The distance-time graph below shows the train’s journey.</a:t>
            </a:r>
          </a:p>
        </p:txBody>
      </p:sp>
      <p:sp>
        <p:nvSpPr>
          <p:cNvPr id="78" name="Rectangle 77">
            <a:extLst>
              <a:ext uri="{FF2B5EF4-FFF2-40B4-BE49-F238E27FC236}">
                <a16:creationId xmlns:a16="http://schemas.microsoft.com/office/drawing/2014/main" id="{3A100F80-352F-C74D-825C-8DBE01CB7184}"/>
              </a:ext>
            </a:extLst>
          </p:cNvPr>
          <p:cNvSpPr/>
          <p:nvPr/>
        </p:nvSpPr>
        <p:spPr>
          <a:xfrm rot="16200000">
            <a:off x="-127098" y="1451619"/>
            <a:ext cx="640770" cy="202298"/>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dirty="0">
                <a:solidFill>
                  <a:schemeClr val="tx1"/>
                </a:solidFill>
              </a:rPr>
              <a:t>Solution</a:t>
            </a:r>
          </a:p>
        </p:txBody>
      </p:sp>
      <p:grpSp>
        <p:nvGrpSpPr>
          <p:cNvPr id="2" name="Group 1">
            <a:extLst>
              <a:ext uri="{FF2B5EF4-FFF2-40B4-BE49-F238E27FC236}">
                <a16:creationId xmlns:a16="http://schemas.microsoft.com/office/drawing/2014/main" id="{2AE9FD05-7B57-7D4B-92CA-0FE01C1E88E0}"/>
              </a:ext>
            </a:extLst>
          </p:cNvPr>
          <p:cNvGrpSpPr/>
          <p:nvPr/>
        </p:nvGrpSpPr>
        <p:grpSpPr>
          <a:xfrm>
            <a:off x="440668" y="1489596"/>
            <a:ext cx="4363680" cy="492443"/>
            <a:chOff x="440668" y="1536503"/>
            <a:chExt cx="4363680" cy="492443"/>
          </a:xfrm>
        </p:grpSpPr>
        <p:sp>
          <p:nvSpPr>
            <p:cNvPr id="5" name="TextBox 4">
              <a:extLst>
                <a:ext uri="{FF2B5EF4-FFF2-40B4-BE49-F238E27FC236}">
                  <a16:creationId xmlns:a16="http://schemas.microsoft.com/office/drawing/2014/main" id="{E728F615-CD23-894C-BB61-5ABE09D9422F}"/>
                </a:ext>
              </a:extLst>
            </p:cNvPr>
            <p:cNvSpPr txBox="1"/>
            <p:nvPr/>
          </p:nvSpPr>
          <p:spPr>
            <a:xfrm>
              <a:off x="440668" y="1536503"/>
              <a:ext cx="513302" cy="246221"/>
            </a:xfrm>
            <a:prstGeom prst="rect">
              <a:avLst/>
            </a:prstGeom>
            <a:noFill/>
          </p:spPr>
          <p:txBody>
            <a:bodyPr wrap="square" lIns="36000" tIns="0" rIns="0" bIns="0" rtlCol="0">
              <a:spAutoFit/>
            </a:bodyPr>
            <a:lstStyle/>
            <a:p>
              <a:r>
                <a:rPr lang="en-GB" sz="1600" b="1" dirty="0"/>
                <a:t>[a]</a:t>
              </a:r>
            </a:p>
          </p:txBody>
        </p:sp>
        <p:sp>
          <p:nvSpPr>
            <p:cNvPr id="6" name="TextBox 5">
              <a:extLst>
                <a:ext uri="{FF2B5EF4-FFF2-40B4-BE49-F238E27FC236}">
                  <a16:creationId xmlns:a16="http://schemas.microsoft.com/office/drawing/2014/main" id="{5083FDD9-C415-BE47-9D5B-ED1B5AAED18B}"/>
                </a:ext>
              </a:extLst>
            </p:cNvPr>
            <p:cNvSpPr txBox="1"/>
            <p:nvPr/>
          </p:nvSpPr>
          <p:spPr>
            <a:xfrm>
              <a:off x="842276" y="1536503"/>
              <a:ext cx="3962072" cy="492443"/>
            </a:xfrm>
            <a:prstGeom prst="rect">
              <a:avLst/>
            </a:prstGeom>
            <a:noFill/>
          </p:spPr>
          <p:txBody>
            <a:bodyPr wrap="square" lIns="36000" tIns="0" rIns="0" bIns="0" rtlCol="0" anchor="t">
              <a:spAutoFit/>
            </a:bodyPr>
            <a:lstStyle/>
            <a:p>
              <a:pPr>
                <a:defRPr/>
              </a:pPr>
              <a:r>
                <a:rPr lang="en-GB" altLang="en-US" sz="1600" dirty="0"/>
                <a:t>What is the distance between Goldenrod City and Route 32?</a:t>
              </a:r>
            </a:p>
          </p:txBody>
        </p:sp>
      </p:grpSp>
      <p:grpSp>
        <p:nvGrpSpPr>
          <p:cNvPr id="8" name="Group 7">
            <a:extLst>
              <a:ext uri="{FF2B5EF4-FFF2-40B4-BE49-F238E27FC236}">
                <a16:creationId xmlns:a16="http://schemas.microsoft.com/office/drawing/2014/main" id="{011FB702-A197-E642-9244-BADDE0BFD77D}"/>
              </a:ext>
            </a:extLst>
          </p:cNvPr>
          <p:cNvGrpSpPr/>
          <p:nvPr/>
        </p:nvGrpSpPr>
        <p:grpSpPr>
          <a:xfrm>
            <a:off x="440668" y="2004873"/>
            <a:ext cx="4363680" cy="246221"/>
            <a:chOff x="440668" y="1536503"/>
            <a:chExt cx="4363680" cy="246221"/>
          </a:xfrm>
        </p:grpSpPr>
        <p:sp>
          <p:nvSpPr>
            <p:cNvPr id="9" name="TextBox 8">
              <a:extLst>
                <a:ext uri="{FF2B5EF4-FFF2-40B4-BE49-F238E27FC236}">
                  <a16:creationId xmlns:a16="http://schemas.microsoft.com/office/drawing/2014/main" id="{28E1AC6C-303E-E94D-B344-954E61CFBCDD}"/>
                </a:ext>
              </a:extLst>
            </p:cNvPr>
            <p:cNvSpPr txBox="1"/>
            <p:nvPr/>
          </p:nvSpPr>
          <p:spPr>
            <a:xfrm>
              <a:off x="440668" y="1536503"/>
              <a:ext cx="513302" cy="246221"/>
            </a:xfrm>
            <a:prstGeom prst="rect">
              <a:avLst/>
            </a:prstGeom>
            <a:noFill/>
          </p:spPr>
          <p:txBody>
            <a:bodyPr wrap="square" lIns="36000" tIns="0" rIns="0" bIns="0" rtlCol="0">
              <a:spAutoFit/>
            </a:bodyPr>
            <a:lstStyle/>
            <a:p>
              <a:r>
                <a:rPr lang="en-GB" sz="1600" b="1" dirty="0"/>
                <a:t>[b]</a:t>
              </a:r>
            </a:p>
          </p:txBody>
        </p:sp>
        <p:sp>
          <p:nvSpPr>
            <p:cNvPr id="10" name="TextBox 9">
              <a:extLst>
                <a:ext uri="{FF2B5EF4-FFF2-40B4-BE49-F238E27FC236}">
                  <a16:creationId xmlns:a16="http://schemas.microsoft.com/office/drawing/2014/main" id="{71B8C0CC-1226-634C-9A6E-3BD46285FBEE}"/>
                </a:ext>
              </a:extLst>
            </p:cNvPr>
            <p:cNvSpPr txBox="1"/>
            <p:nvPr/>
          </p:nvSpPr>
          <p:spPr>
            <a:xfrm>
              <a:off x="842276" y="1536503"/>
              <a:ext cx="3962072" cy="246221"/>
            </a:xfrm>
            <a:prstGeom prst="rect">
              <a:avLst/>
            </a:prstGeom>
            <a:noFill/>
          </p:spPr>
          <p:txBody>
            <a:bodyPr wrap="square" lIns="36000" tIns="0" rIns="0" bIns="0" rtlCol="0" anchor="t">
              <a:spAutoFit/>
            </a:bodyPr>
            <a:lstStyle/>
            <a:p>
              <a:pPr>
                <a:defRPr/>
              </a:pPr>
              <a:r>
                <a:rPr lang="en-GB" altLang="en-US" sz="1600" dirty="0"/>
                <a:t>How long did the train stay at Route 32?</a:t>
              </a:r>
            </a:p>
          </p:txBody>
        </p:sp>
      </p:grpSp>
      <p:grpSp>
        <p:nvGrpSpPr>
          <p:cNvPr id="11" name="Group 10">
            <a:extLst>
              <a:ext uri="{FF2B5EF4-FFF2-40B4-BE49-F238E27FC236}">
                <a16:creationId xmlns:a16="http://schemas.microsoft.com/office/drawing/2014/main" id="{D4B9FF5D-665E-1E4F-97B3-293EB1286EDF}"/>
              </a:ext>
            </a:extLst>
          </p:cNvPr>
          <p:cNvGrpSpPr/>
          <p:nvPr/>
        </p:nvGrpSpPr>
        <p:grpSpPr>
          <a:xfrm>
            <a:off x="440668" y="2520150"/>
            <a:ext cx="3993630" cy="492443"/>
            <a:chOff x="440668" y="1536503"/>
            <a:chExt cx="3993630" cy="492443"/>
          </a:xfrm>
        </p:grpSpPr>
        <p:sp>
          <p:nvSpPr>
            <p:cNvPr id="12" name="TextBox 11">
              <a:extLst>
                <a:ext uri="{FF2B5EF4-FFF2-40B4-BE49-F238E27FC236}">
                  <a16:creationId xmlns:a16="http://schemas.microsoft.com/office/drawing/2014/main" id="{9F15BA28-D051-624E-8253-1058702F6562}"/>
                </a:ext>
              </a:extLst>
            </p:cNvPr>
            <p:cNvSpPr txBox="1"/>
            <p:nvPr/>
          </p:nvSpPr>
          <p:spPr>
            <a:xfrm>
              <a:off x="440668" y="1536503"/>
              <a:ext cx="513302" cy="246221"/>
            </a:xfrm>
            <a:prstGeom prst="rect">
              <a:avLst/>
            </a:prstGeom>
            <a:noFill/>
          </p:spPr>
          <p:txBody>
            <a:bodyPr wrap="square" lIns="36000" tIns="0" rIns="0" bIns="0" rtlCol="0">
              <a:spAutoFit/>
            </a:bodyPr>
            <a:lstStyle/>
            <a:p>
              <a:r>
                <a:rPr lang="en-GB" sz="1600" b="1" dirty="0"/>
                <a:t>[c]</a:t>
              </a:r>
            </a:p>
          </p:txBody>
        </p:sp>
        <p:sp>
          <p:nvSpPr>
            <p:cNvPr id="13" name="TextBox 12">
              <a:extLst>
                <a:ext uri="{FF2B5EF4-FFF2-40B4-BE49-F238E27FC236}">
                  <a16:creationId xmlns:a16="http://schemas.microsoft.com/office/drawing/2014/main" id="{F49F4413-4E75-A14F-A1E2-E027526DB5D5}"/>
                </a:ext>
              </a:extLst>
            </p:cNvPr>
            <p:cNvSpPr txBox="1"/>
            <p:nvPr/>
          </p:nvSpPr>
          <p:spPr>
            <a:xfrm>
              <a:off x="842276" y="1536503"/>
              <a:ext cx="3592022" cy="492443"/>
            </a:xfrm>
            <a:prstGeom prst="rect">
              <a:avLst/>
            </a:prstGeom>
            <a:noFill/>
          </p:spPr>
          <p:txBody>
            <a:bodyPr wrap="square" lIns="36000" tIns="0" rIns="0" bIns="0" rtlCol="0" anchor="t">
              <a:spAutoFit/>
            </a:bodyPr>
            <a:lstStyle/>
            <a:p>
              <a:pPr>
                <a:defRPr/>
              </a:pPr>
              <a:r>
                <a:rPr lang="en-GB" altLang="en-US" sz="1600" dirty="0"/>
                <a:t>What speed did the train travel between Route 32 and Saffron City?</a:t>
              </a:r>
            </a:p>
          </p:txBody>
        </p:sp>
      </p:grpSp>
      <p:grpSp>
        <p:nvGrpSpPr>
          <p:cNvPr id="14" name="Group 13">
            <a:extLst>
              <a:ext uri="{FF2B5EF4-FFF2-40B4-BE49-F238E27FC236}">
                <a16:creationId xmlns:a16="http://schemas.microsoft.com/office/drawing/2014/main" id="{7248680B-35E9-5648-9DE5-B57FBFABD600}"/>
              </a:ext>
            </a:extLst>
          </p:cNvPr>
          <p:cNvGrpSpPr/>
          <p:nvPr/>
        </p:nvGrpSpPr>
        <p:grpSpPr>
          <a:xfrm>
            <a:off x="440668" y="3281649"/>
            <a:ext cx="4363680" cy="246221"/>
            <a:chOff x="440668" y="1536503"/>
            <a:chExt cx="4363680" cy="246221"/>
          </a:xfrm>
        </p:grpSpPr>
        <p:sp>
          <p:nvSpPr>
            <p:cNvPr id="15" name="TextBox 14">
              <a:extLst>
                <a:ext uri="{FF2B5EF4-FFF2-40B4-BE49-F238E27FC236}">
                  <a16:creationId xmlns:a16="http://schemas.microsoft.com/office/drawing/2014/main" id="{C33FAEB1-6D69-EF49-902D-45A9E94A9686}"/>
                </a:ext>
              </a:extLst>
            </p:cNvPr>
            <p:cNvSpPr txBox="1"/>
            <p:nvPr/>
          </p:nvSpPr>
          <p:spPr>
            <a:xfrm>
              <a:off x="440668" y="1536503"/>
              <a:ext cx="513302" cy="246221"/>
            </a:xfrm>
            <a:prstGeom prst="rect">
              <a:avLst/>
            </a:prstGeom>
            <a:noFill/>
          </p:spPr>
          <p:txBody>
            <a:bodyPr wrap="square" lIns="36000" tIns="0" rIns="0" bIns="0" rtlCol="0">
              <a:spAutoFit/>
            </a:bodyPr>
            <a:lstStyle/>
            <a:p>
              <a:r>
                <a:rPr lang="en-GB" sz="1600" b="1" dirty="0"/>
                <a:t>[d]</a:t>
              </a:r>
            </a:p>
          </p:txBody>
        </p:sp>
        <p:sp>
          <p:nvSpPr>
            <p:cNvPr id="16" name="TextBox 15">
              <a:extLst>
                <a:ext uri="{FF2B5EF4-FFF2-40B4-BE49-F238E27FC236}">
                  <a16:creationId xmlns:a16="http://schemas.microsoft.com/office/drawing/2014/main" id="{29387C03-E46E-854C-AF0C-C7301B04A081}"/>
                </a:ext>
              </a:extLst>
            </p:cNvPr>
            <p:cNvSpPr txBox="1"/>
            <p:nvPr/>
          </p:nvSpPr>
          <p:spPr>
            <a:xfrm>
              <a:off x="842276" y="1536503"/>
              <a:ext cx="3962072" cy="246221"/>
            </a:xfrm>
            <a:prstGeom prst="rect">
              <a:avLst/>
            </a:prstGeom>
            <a:noFill/>
          </p:spPr>
          <p:txBody>
            <a:bodyPr wrap="square" lIns="36000" tIns="0" rIns="0" bIns="0" rtlCol="0" anchor="t">
              <a:spAutoFit/>
            </a:bodyPr>
            <a:lstStyle/>
            <a:p>
              <a:pPr>
                <a:defRPr/>
              </a:pPr>
              <a:r>
                <a:rPr lang="en-GB" altLang="en-US" sz="1600" dirty="0"/>
                <a:t>How far did the train travel in total?</a:t>
              </a:r>
            </a:p>
          </p:txBody>
        </p:sp>
      </p:grpSp>
      <p:grpSp>
        <p:nvGrpSpPr>
          <p:cNvPr id="17" name="Group 16">
            <a:extLst>
              <a:ext uri="{FF2B5EF4-FFF2-40B4-BE49-F238E27FC236}">
                <a16:creationId xmlns:a16="http://schemas.microsoft.com/office/drawing/2014/main" id="{44CEF1B5-7F08-8D4D-92E7-550353D42C7E}"/>
              </a:ext>
            </a:extLst>
          </p:cNvPr>
          <p:cNvGrpSpPr/>
          <p:nvPr/>
        </p:nvGrpSpPr>
        <p:grpSpPr>
          <a:xfrm>
            <a:off x="440668" y="3796927"/>
            <a:ext cx="4363680" cy="492443"/>
            <a:chOff x="440668" y="1536503"/>
            <a:chExt cx="4363680" cy="492443"/>
          </a:xfrm>
        </p:grpSpPr>
        <p:sp>
          <p:nvSpPr>
            <p:cNvPr id="18" name="TextBox 17">
              <a:extLst>
                <a:ext uri="{FF2B5EF4-FFF2-40B4-BE49-F238E27FC236}">
                  <a16:creationId xmlns:a16="http://schemas.microsoft.com/office/drawing/2014/main" id="{A6A9F43F-9784-6246-8E92-B18313AE62E8}"/>
                </a:ext>
              </a:extLst>
            </p:cNvPr>
            <p:cNvSpPr txBox="1"/>
            <p:nvPr/>
          </p:nvSpPr>
          <p:spPr>
            <a:xfrm>
              <a:off x="440668" y="1536503"/>
              <a:ext cx="513302" cy="246221"/>
            </a:xfrm>
            <a:prstGeom prst="rect">
              <a:avLst/>
            </a:prstGeom>
            <a:noFill/>
          </p:spPr>
          <p:txBody>
            <a:bodyPr wrap="square" lIns="36000" tIns="0" rIns="0" bIns="0" rtlCol="0">
              <a:spAutoFit/>
            </a:bodyPr>
            <a:lstStyle/>
            <a:p>
              <a:r>
                <a:rPr lang="en-GB" sz="1600" b="1" dirty="0"/>
                <a:t>[e]</a:t>
              </a:r>
            </a:p>
          </p:txBody>
        </p:sp>
        <p:sp>
          <p:nvSpPr>
            <p:cNvPr id="19" name="TextBox 18">
              <a:extLst>
                <a:ext uri="{FF2B5EF4-FFF2-40B4-BE49-F238E27FC236}">
                  <a16:creationId xmlns:a16="http://schemas.microsoft.com/office/drawing/2014/main" id="{E6F62663-36BC-824B-86B2-6CCC2AFFB6AE}"/>
                </a:ext>
              </a:extLst>
            </p:cNvPr>
            <p:cNvSpPr txBox="1"/>
            <p:nvPr/>
          </p:nvSpPr>
          <p:spPr>
            <a:xfrm>
              <a:off x="842276" y="1536503"/>
              <a:ext cx="3962072" cy="492443"/>
            </a:xfrm>
            <a:prstGeom prst="rect">
              <a:avLst/>
            </a:prstGeom>
            <a:noFill/>
          </p:spPr>
          <p:txBody>
            <a:bodyPr wrap="square" lIns="36000" tIns="0" rIns="0" bIns="0" rtlCol="0" anchor="t">
              <a:spAutoFit/>
            </a:bodyPr>
            <a:lstStyle/>
            <a:p>
              <a:pPr>
                <a:defRPr/>
              </a:pPr>
              <a:r>
                <a:rPr lang="en-GB" altLang="en-US" sz="1600" dirty="0"/>
                <a:t>What was the train’s average speed for the entire journey?</a:t>
              </a:r>
            </a:p>
          </p:txBody>
        </p:sp>
      </p:grpSp>
      <p:graphicFrame>
        <p:nvGraphicFramePr>
          <p:cNvPr id="3" name="Table 2">
            <a:extLst>
              <a:ext uri="{FF2B5EF4-FFF2-40B4-BE49-F238E27FC236}">
                <a16:creationId xmlns:a16="http://schemas.microsoft.com/office/drawing/2014/main" id="{C0BD70A4-70E0-0447-BB1E-3C1408DAEC6A}"/>
              </a:ext>
            </a:extLst>
          </p:cNvPr>
          <p:cNvGraphicFramePr>
            <a:graphicFrameLocks noGrp="1"/>
          </p:cNvGraphicFramePr>
          <p:nvPr>
            <p:extLst>
              <p:ext uri="{D42A27DB-BD31-4B8C-83A1-F6EECF244321}">
                <p14:modId xmlns:p14="http://schemas.microsoft.com/office/powerpoint/2010/main" val="2535098784"/>
              </p:ext>
            </p:extLst>
          </p:nvPr>
        </p:nvGraphicFramePr>
        <p:xfrm>
          <a:off x="5283376" y="1574708"/>
          <a:ext cx="3500208" cy="2468440"/>
        </p:xfrm>
        <a:graphic>
          <a:graphicData uri="http://schemas.openxmlformats.org/drawingml/2006/table">
            <a:tbl>
              <a:tblPr firstRow="1" bandRow="1">
                <a:tableStyleId>{5C22544A-7EE6-4342-B048-85BDC9FD1C3A}</a:tableStyleId>
              </a:tblPr>
              <a:tblGrid>
                <a:gridCol w="291684">
                  <a:extLst>
                    <a:ext uri="{9D8B030D-6E8A-4147-A177-3AD203B41FA5}">
                      <a16:colId xmlns:a16="http://schemas.microsoft.com/office/drawing/2014/main" val="1270148755"/>
                    </a:ext>
                  </a:extLst>
                </a:gridCol>
                <a:gridCol w="291684">
                  <a:extLst>
                    <a:ext uri="{9D8B030D-6E8A-4147-A177-3AD203B41FA5}">
                      <a16:colId xmlns:a16="http://schemas.microsoft.com/office/drawing/2014/main" val="3783459499"/>
                    </a:ext>
                  </a:extLst>
                </a:gridCol>
                <a:gridCol w="291684">
                  <a:extLst>
                    <a:ext uri="{9D8B030D-6E8A-4147-A177-3AD203B41FA5}">
                      <a16:colId xmlns:a16="http://schemas.microsoft.com/office/drawing/2014/main" val="4128696717"/>
                    </a:ext>
                  </a:extLst>
                </a:gridCol>
                <a:gridCol w="291684">
                  <a:extLst>
                    <a:ext uri="{9D8B030D-6E8A-4147-A177-3AD203B41FA5}">
                      <a16:colId xmlns:a16="http://schemas.microsoft.com/office/drawing/2014/main" val="3307348456"/>
                    </a:ext>
                  </a:extLst>
                </a:gridCol>
                <a:gridCol w="291684">
                  <a:extLst>
                    <a:ext uri="{9D8B030D-6E8A-4147-A177-3AD203B41FA5}">
                      <a16:colId xmlns:a16="http://schemas.microsoft.com/office/drawing/2014/main" val="1156892432"/>
                    </a:ext>
                  </a:extLst>
                </a:gridCol>
                <a:gridCol w="291684">
                  <a:extLst>
                    <a:ext uri="{9D8B030D-6E8A-4147-A177-3AD203B41FA5}">
                      <a16:colId xmlns:a16="http://schemas.microsoft.com/office/drawing/2014/main" val="4201249390"/>
                    </a:ext>
                  </a:extLst>
                </a:gridCol>
                <a:gridCol w="291684">
                  <a:extLst>
                    <a:ext uri="{9D8B030D-6E8A-4147-A177-3AD203B41FA5}">
                      <a16:colId xmlns:a16="http://schemas.microsoft.com/office/drawing/2014/main" val="2751314097"/>
                    </a:ext>
                  </a:extLst>
                </a:gridCol>
                <a:gridCol w="291684">
                  <a:extLst>
                    <a:ext uri="{9D8B030D-6E8A-4147-A177-3AD203B41FA5}">
                      <a16:colId xmlns:a16="http://schemas.microsoft.com/office/drawing/2014/main" val="3184397963"/>
                    </a:ext>
                  </a:extLst>
                </a:gridCol>
                <a:gridCol w="291684">
                  <a:extLst>
                    <a:ext uri="{9D8B030D-6E8A-4147-A177-3AD203B41FA5}">
                      <a16:colId xmlns:a16="http://schemas.microsoft.com/office/drawing/2014/main" val="1043988533"/>
                    </a:ext>
                  </a:extLst>
                </a:gridCol>
                <a:gridCol w="291684">
                  <a:extLst>
                    <a:ext uri="{9D8B030D-6E8A-4147-A177-3AD203B41FA5}">
                      <a16:colId xmlns:a16="http://schemas.microsoft.com/office/drawing/2014/main" val="3253339136"/>
                    </a:ext>
                  </a:extLst>
                </a:gridCol>
                <a:gridCol w="291684">
                  <a:extLst>
                    <a:ext uri="{9D8B030D-6E8A-4147-A177-3AD203B41FA5}">
                      <a16:colId xmlns:a16="http://schemas.microsoft.com/office/drawing/2014/main" val="3902358949"/>
                    </a:ext>
                  </a:extLst>
                </a:gridCol>
                <a:gridCol w="291684">
                  <a:extLst>
                    <a:ext uri="{9D8B030D-6E8A-4147-A177-3AD203B41FA5}">
                      <a16:colId xmlns:a16="http://schemas.microsoft.com/office/drawing/2014/main" val="2321979432"/>
                    </a:ext>
                  </a:extLst>
                </a:gridCol>
              </a:tblGrid>
              <a:tr h="61711">
                <a:tc>
                  <a:txBody>
                    <a:bodyPr/>
                    <a:lstStyle/>
                    <a:p>
                      <a:pPr algn="ctr"/>
                      <a:endParaRPr lang="en-GB" sz="100" dirty="0"/>
                    </a:p>
                  </a:txBody>
                  <a:tcPr marL="0" marR="0" marT="0" marB="0" anchor="ctr">
                    <a:lnL w="19050" cap="flat" cmpd="sng" algn="ctr">
                      <a:solidFill>
                        <a:schemeClr val="tx1"/>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9525"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9525"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04388138"/>
                  </a:ext>
                </a:extLst>
              </a:tr>
              <a:tr h="61711">
                <a:tc>
                  <a:txBody>
                    <a:bodyPr/>
                    <a:lstStyle/>
                    <a:p>
                      <a:pPr algn="ctr"/>
                      <a:endParaRPr lang="en-GB" sz="100" dirty="0"/>
                    </a:p>
                  </a:txBody>
                  <a:tcPr marL="0" marR="0" marT="0" marB="0" anchor="ctr">
                    <a:lnL w="19050" cap="flat" cmpd="sng" algn="ctr">
                      <a:solidFill>
                        <a:schemeClr val="tx1"/>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9525"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9525"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94078193"/>
                  </a:ext>
                </a:extLst>
              </a:tr>
              <a:tr h="61711">
                <a:tc>
                  <a:txBody>
                    <a:bodyPr/>
                    <a:lstStyle/>
                    <a:p>
                      <a:pPr algn="ctr"/>
                      <a:endParaRPr lang="en-GB" sz="100" dirty="0"/>
                    </a:p>
                  </a:txBody>
                  <a:tcPr marL="0" marR="0" marT="0" marB="0" anchor="ctr">
                    <a:lnL w="19050" cap="flat" cmpd="sng" algn="ctr">
                      <a:solidFill>
                        <a:schemeClr val="tx1"/>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9525"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9525"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41121936"/>
                  </a:ext>
                </a:extLst>
              </a:tr>
              <a:tr h="61711">
                <a:tc>
                  <a:txBody>
                    <a:bodyPr/>
                    <a:lstStyle/>
                    <a:p>
                      <a:pPr algn="ctr"/>
                      <a:endParaRPr lang="en-GB" sz="100" dirty="0"/>
                    </a:p>
                  </a:txBody>
                  <a:tcPr marL="0" marR="0" marT="0" marB="0" anchor="ctr">
                    <a:lnL w="19050" cap="flat" cmpd="sng" algn="ctr">
                      <a:solidFill>
                        <a:schemeClr val="tx1"/>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9525"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9525"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9152710"/>
                  </a:ext>
                </a:extLst>
              </a:tr>
              <a:tr h="61711">
                <a:tc>
                  <a:txBody>
                    <a:bodyPr/>
                    <a:lstStyle/>
                    <a:p>
                      <a:pPr algn="ctr"/>
                      <a:endParaRPr lang="en-GB" sz="100"/>
                    </a:p>
                  </a:txBody>
                  <a:tcPr marL="0" marR="0" marT="0" marB="0" anchor="ctr">
                    <a:lnL w="19050" cap="flat" cmpd="sng" algn="ctr">
                      <a:solidFill>
                        <a:schemeClr val="tx1"/>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9525"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9525"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31492499"/>
                  </a:ext>
                </a:extLst>
              </a:tr>
              <a:tr h="61711">
                <a:tc>
                  <a:txBody>
                    <a:bodyPr/>
                    <a:lstStyle/>
                    <a:p>
                      <a:pPr algn="ctr"/>
                      <a:endParaRPr lang="en-GB" sz="100"/>
                    </a:p>
                  </a:txBody>
                  <a:tcPr marL="0" marR="0" marT="0" marB="0" anchor="ctr">
                    <a:lnL w="19050" cap="flat" cmpd="sng" algn="ctr">
                      <a:solidFill>
                        <a:schemeClr val="tx1"/>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9525"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9525"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58569407"/>
                  </a:ext>
                </a:extLst>
              </a:tr>
              <a:tr h="61711">
                <a:tc>
                  <a:txBody>
                    <a:bodyPr/>
                    <a:lstStyle/>
                    <a:p>
                      <a:pPr algn="ctr"/>
                      <a:endParaRPr lang="en-GB" sz="100" dirty="0"/>
                    </a:p>
                  </a:txBody>
                  <a:tcPr marL="0" marR="0" marT="0" marB="0" anchor="ctr">
                    <a:lnL w="19050" cap="flat" cmpd="sng" algn="ctr">
                      <a:solidFill>
                        <a:schemeClr val="tx1"/>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9525"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9525"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23120441"/>
                  </a:ext>
                </a:extLst>
              </a:tr>
              <a:tr h="61711">
                <a:tc>
                  <a:txBody>
                    <a:bodyPr/>
                    <a:lstStyle/>
                    <a:p>
                      <a:pPr algn="ctr"/>
                      <a:endParaRPr lang="en-GB" sz="100"/>
                    </a:p>
                  </a:txBody>
                  <a:tcPr marL="0" marR="0" marT="0" marB="0" anchor="ctr">
                    <a:lnL w="19050" cap="flat" cmpd="sng" algn="ctr">
                      <a:solidFill>
                        <a:schemeClr val="tx1"/>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9525"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9525"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21262369"/>
                  </a:ext>
                </a:extLst>
              </a:tr>
              <a:tr h="61711">
                <a:tc>
                  <a:txBody>
                    <a:bodyPr/>
                    <a:lstStyle/>
                    <a:p>
                      <a:pPr algn="ctr"/>
                      <a:endParaRPr lang="en-GB" sz="100" dirty="0"/>
                    </a:p>
                  </a:txBody>
                  <a:tcPr marL="0" marR="0" marT="0" marB="0" anchor="ctr">
                    <a:lnL w="19050" cap="flat" cmpd="sng" algn="ctr">
                      <a:solidFill>
                        <a:schemeClr val="tx1"/>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9525"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9525"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56282334"/>
                  </a:ext>
                </a:extLst>
              </a:tr>
              <a:tr h="61711">
                <a:tc>
                  <a:txBody>
                    <a:bodyPr/>
                    <a:lstStyle/>
                    <a:p>
                      <a:pPr algn="ctr"/>
                      <a:endParaRPr lang="en-GB" sz="100" dirty="0"/>
                    </a:p>
                  </a:txBody>
                  <a:tcPr marL="0" marR="0" marT="0" marB="0" anchor="ctr">
                    <a:lnL w="19050" cap="flat" cmpd="sng" algn="ctr">
                      <a:solidFill>
                        <a:schemeClr val="tx1"/>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9525"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9525"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11443081"/>
                  </a:ext>
                </a:extLst>
              </a:tr>
              <a:tr h="61711">
                <a:tc>
                  <a:txBody>
                    <a:bodyPr/>
                    <a:lstStyle/>
                    <a:p>
                      <a:pPr algn="ctr"/>
                      <a:endParaRPr lang="en-GB" sz="100" dirty="0"/>
                    </a:p>
                  </a:txBody>
                  <a:tcPr marL="0" marR="0" marT="0" marB="0" anchor="ctr">
                    <a:lnL w="19050" cap="flat" cmpd="sng" algn="ctr">
                      <a:solidFill>
                        <a:schemeClr val="tx1"/>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9525"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9525"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05782435"/>
                  </a:ext>
                </a:extLst>
              </a:tr>
              <a:tr h="61711">
                <a:tc>
                  <a:txBody>
                    <a:bodyPr/>
                    <a:lstStyle/>
                    <a:p>
                      <a:pPr algn="ctr"/>
                      <a:endParaRPr lang="en-GB" sz="100"/>
                    </a:p>
                  </a:txBody>
                  <a:tcPr marL="0" marR="0" marT="0" marB="0" anchor="ctr">
                    <a:lnL w="19050" cap="flat" cmpd="sng" algn="ctr">
                      <a:solidFill>
                        <a:schemeClr val="tx1"/>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9525"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9525"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61151446"/>
                  </a:ext>
                </a:extLst>
              </a:tr>
              <a:tr h="61711">
                <a:tc>
                  <a:txBody>
                    <a:bodyPr/>
                    <a:lstStyle/>
                    <a:p>
                      <a:pPr algn="ctr"/>
                      <a:endParaRPr lang="en-GB" sz="100"/>
                    </a:p>
                  </a:txBody>
                  <a:tcPr marL="0" marR="0" marT="0" marB="0" anchor="ctr">
                    <a:lnL w="19050" cap="flat" cmpd="sng" algn="ctr">
                      <a:solidFill>
                        <a:schemeClr val="tx1"/>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9525"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9525"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41914016"/>
                  </a:ext>
                </a:extLst>
              </a:tr>
              <a:tr h="61711">
                <a:tc>
                  <a:txBody>
                    <a:bodyPr/>
                    <a:lstStyle/>
                    <a:p>
                      <a:pPr algn="ctr"/>
                      <a:endParaRPr lang="en-GB" sz="100"/>
                    </a:p>
                  </a:txBody>
                  <a:tcPr marL="0" marR="0" marT="0" marB="0" anchor="ctr">
                    <a:lnL w="19050" cap="flat" cmpd="sng" algn="ctr">
                      <a:solidFill>
                        <a:schemeClr val="tx1"/>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9525"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9525"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65693710"/>
                  </a:ext>
                </a:extLst>
              </a:tr>
              <a:tr h="61711">
                <a:tc>
                  <a:txBody>
                    <a:bodyPr/>
                    <a:lstStyle/>
                    <a:p>
                      <a:pPr algn="ctr"/>
                      <a:endParaRPr lang="en-GB" sz="100" dirty="0"/>
                    </a:p>
                  </a:txBody>
                  <a:tcPr marL="0" marR="0" marT="0" marB="0" anchor="ctr">
                    <a:lnL w="19050" cap="flat" cmpd="sng" algn="ctr">
                      <a:solidFill>
                        <a:schemeClr val="tx1"/>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9525"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9525"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95492247"/>
                  </a:ext>
                </a:extLst>
              </a:tr>
              <a:tr h="61711">
                <a:tc>
                  <a:txBody>
                    <a:bodyPr/>
                    <a:lstStyle/>
                    <a:p>
                      <a:pPr algn="ctr"/>
                      <a:endParaRPr lang="en-GB" sz="100"/>
                    </a:p>
                  </a:txBody>
                  <a:tcPr marL="0" marR="0" marT="0" marB="0" anchor="ctr">
                    <a:lnL w="19050" cap="flat" cmpd="sng" algn="ctr">
                      <a:solidFill>
                        <a:schemeClr val="tx1"/>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9525"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9525"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28481510"/>
                  </a:ext>
                </a:extLst>
              </a:tr>
              <a:tr h="61711">
                <a:tc>
                  <a:txBody>
                    <a:bodyPr/>
                    <a:lstStyle/>
                    <a:p>
                      <a:pPr algn="ctr"/>
                      <a:endParaRPr lang="en-GB" sz="100"/>
                    </a:p>
                  </a:txBody>
                  <a:tcPr marL="0" marR="0" marT="0" marB="0" anchor="ctr">
                    <a:lnL w="19050" cap="flat" cmpd="sng" algn="ctr">
                      <a:solidFill>
                        <a:schemeClr val="tx1"/>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9525"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9525"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06473811"/>
                  </a:ext>
                </a:extLst>
              </a:tr>
              <a:tr h="61711">
                <a:tc>
                  <a:txBody>
                    <a:bodyPr/>
                    <a:lstStyle/>
                    <a:p>
                      <a:pPr algn="ctr"/>
                      <a:endParaRPr lang="en-GB" sz="100"/>
                    </a:p>
                  </a:txBody>
                  <a:tcPr marL="0" marR="0" marT="0" marB="0" anchor="ctr">
                    <a:lnL w="19050" cap="flat" cmpd="sng" algn="ctr">
                      <a:solidFill>
                        <a:schemeClr val="tx1"/>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9525"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9525"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08148141"/>
                  </a:ext>
                </a:extLst>
              </a:tr>
              <a:tr h="61711">
                <a:tc>
                  <a:txBody>
                    <a:bodyPr/>
                    <a:lstStyle/>
                    <a:p>
                      <a:pPr algn="ctr"/>
                      <a:endParaRPr lang="en-GB" sz="100" dirty="0"/>
                    </a:p>
                  </a:txBody>
                  <a:tcPr marL="0" marR="0" marT="0" marB="0" anchor="ctr">
                    <a:lnL w="19050" cap="flat" cmpd="sng" algn="ctr">
                      <a:solidFill>
                        <a:schemeClr val="tx1"/>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9525"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9525"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96281605"/>
                  </a:ext>
                </a:extLst>
              </a:tr>
              <a:tr h="61711">
                <a:tc>
                  <a:txBody>
                    <a:bodyPr/>
                    <a:lstStyle/>
                    <a:p>
                      <a:pPr algn="ctr"/>
                      <a:endParaRPr lang="en-GB" sz="100" dirty="0"/>
                    </a:p>
                  </a:txBody>
                  <a:tcPr marL="0" marR="0" marT="0" marB="0" anchor="ctr">
                    <a:lnL w="19050" cap="flat" cmpd="sng" algn="ctr">
                      <a:solidFill>
                        <a:schemeClr val="tx1"/>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9525"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9525"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53158536"/>
                  </a:ext>
                </a:extLst>
              </a:tr>
              <a:tr h="61711">
                <a:tc>
                  <a:txBody>
                    <a:bodyPr/>
                    <a:lstStyle/>
                    <a:p>
                      <a:pPr algn="ctr"/>
                      <a:endParaRPr lang="en-GB" sz="100" dirty="0"/>
                    </a:p>
                  </a:txBody>
                  <a:tcPr marL="0" marR="0" marT="0" marB="0" anchor="ctr">
                    <a:lnL w="19050" cap="flat" cmpd="sng" algn="ctr">
                      <a:solidFill>
                        <a:schemeClr val="tx1"/>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9525"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9525"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18236780"/>
                  </a:ext>
                </a:extLst>
              </a:tr>
              <a:tr h="61711">
                <a:tc>
                  <a:txBody>
                    <a:bodyPr/>
                    <a:lstStyle/>
                    <a:p>
                      <a:pPr algn="ctr"/>
                      <a:endParaRPr lang="en-GB" sz="100" dirty="0"/>
                    </a:p>
                  </a:txBody>
                  <a:tcPr marL="0" marR="0" marT="0" marB="0" anchor="ctr">
                    <a:lnL w="19050" cap="flat" cmpd="sng" algn="ctr">
                      <a:solidFill>
                        <a:schemeClr val="tx1"/>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9525"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9525"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78025147"/>
                  </a:ext>
                </a:extLst>
              </a:tr>
              <a:tr h="61711">
                <a:tc>
                  <a:txBody>
                    <a:bodyPr/>
                    <a:lstStyle/>
                    <a:p>
                      <a:pPr algn="ctr"/>
                      <a:endParaRPr lang="en-GB" sz="100" dirty="0"/>
                    </a:p>
                  </a:txBody>
                  <a:tcPr marL="0" marR="0" marT="0" marB="0" anchor="ctr">
                    <a:lnL w="19050" cap="flat" cmpd="sng" algn="ctr">
                      <a:solidFill>
                        <a:schemeClr val="tx1"/>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9525"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9525"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40292656"/>
                  </a:ext>
                </a:extLst>
              </a:tr>
              <a:tr h="61711">
                <a:tc>
                  <a:txBody>
                    <a:bodyPr/>
                    <a:lstStyle/>
                    <a:p>
                      <a:pPr algn="ctr"/>
                      <a:endParaRPr lang="en-GB" sz="100" dirty="0"/>
                    </a:p>
                  </a:txBody>
                  <a:tcPr marL="0" marR="0" marT="0" marB="0" anchor="ctr">
                    <a:lnL w="19050" cap="flat" cmpd="sng" algn="ctr">
                      <a:solidFill>
                        <a:schemeClr val="tx1"/>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9525"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9525"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41364698"/>
                  </a:ext>
                </a:extLst>
              </a:tr>
              <a:tr h="61711">
                <a:tc>
                  <a:txBody>
                    <a:bodyPr/>
                    <a:lstStyle/>
                    <a:p>
                      <a:pPr algn="ctr"/>
                      <a:endParaRPr lang="en-GB" sz="100" dirty="0"/>
                    </a:p>
                  </a:txBody>
                  <a:tcPr marL="0" marR="0" marT="0" marB="0" anchor="ctr">
                    <a:lnL w="19050" cap="flat" cmpd="sng" algn="ctr">
                      <a:solidFill>
                        <a:schemeClr val="tx1"/>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9525"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9525"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13659521"/>
                  </a:ext>
                </a:extLst>
              </a:tr>
              <a:tr h="61711">
                <a:tc>
                  <a:txBody>
                    <a:bodyPr/>
                    <a:lstStyle/>
                    <a:p>
                      <a:pPr algn="ctr"/>
                      <a:endParaRPr lang="en-GB" sz="100" dirty="0"/>
                    </a:p>
                  </a:txBody>
                  <a:tcPr marL="0" marR="0" marT="0" marB="0" anchor="ctr">
                    <a:lnL w="19050" cap="flat" cmpd="sng" algn="ctr">
                      <a:solidFill>
                        <a:schemeClr val="tx1"/>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9525"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9525"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38765470"/>
                  </a:ext>
                </a:extLst>
              </a:tr>
              <a:tr h="61711">
                <a:tc>
                  <a:txBody>
                    <a:bodyPr/>
                    <a:lstStyle/>
                    <a:p>
                      <a:pPr algn="ctr"/>
                      <a:endParaRPr lang="en-GB" sz="100" dirty="0"/>
                    </a:p>
                  </a:txBody>
                  <a:tcPr marL="0" marR="0" marT="0" marB="0" anchor="ctr">
                    <a:lnL w="19050" cap="flat" cmpd="sng" algn="ctr">
                      <a:solidFill>
                        <a:schemeClr val="tx1"/>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9525"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9525"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27001403"/>
                  </a:ext>
                </a:extLst>
              </a:tr>
              <a:tr h="61711">
                <a:tc>
                  <a:txBody>
                    <a:bodyPr/>
                    <a:lstStyle/>
                    <a:p>
                      <a:pPr algn="ctr"/>
                      <a:endParaRPr lang="en-GB" sz="100" dirty="0"/>
                    </a:p>
                  </a:txBody>
                  <a:tcPr marL="0" marR="0" marT="0" marB="0" anchor="ctr">
                    <a:lnL w="19050" cap="flat" cmpd="sng" algn="ctr">
                      <a:solidFill>
                        <a:schemeClr val="tx1"/>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9525"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9525"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5077055"/>
                  </a:ext>
                </a:extLst>
              </a:tr>
              <a:tr h="61711">
                <a:tc>
                  <a:txBody>
                    <a:bodyPr/>
                    <a:lstStyle/>
                    <a:p>
                      <a:pPr algn="ctr"/>
                      <a:endParaRPr lang="en-GB" sz="100" dirty="0"/>
                    </a:p>
                  </a:txBody>
                  <a:tcPr marL="0" marR="0" marT="0" marB="0" anchor="ctr">
                    <a:lnL w="19050" cap="flat" cmpd="sng" algn="ctr">
                      <a:solidFill>
                        <a:schemeClr val="tx1"/>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9525"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9525"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83732328"/>
                  </a:ext>
                </a:extLst>
              </a:tr>
              <a:tr h="61711">
                <a:tc>
                  <a:txBody>
                    <a:bodyPr/>
                    <a:lstStyle/>
                    <a:p>
                      <a:pPr algn="ctr"/>
                      <a:endParaRPr lang="en-GB" sz="100" dirty="0"/>
                    </a:p>
                  </a:txBody>
                  <a:tcPr marL="0" marR="0" marT="0" marB="0" anchor="ctr">
                    <a:lnL w="19050" cap="flat" cmpd="sng" algn="ctr">
                      <a:solidFill>
                        <a:schemeClr val="tx1"/>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9525"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9525"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48187724"/>
                  </a:ext>
                </a:extLst>
              </a:tr>
              <a:tr h="61711">
                <a:tc>
                  <a:txBody>
                    <a:bodyPr/>
                    <a:lstStyle/>
                    <a:p>
                      <a:pPr algn="ctr"/>
                      <a:endParaRPr lang="en-GB" sz="100" dirty="0"/>
                    </a:p>
                  </a:txBody>
                  <a:tcPr marL="0" marR="0" marT="0" marB="0" anchor="ctr">
                    <a:lnL w="19050" cap="flat" cmpd="sng" algn="ctr">
                      <a:solidFill>
                        <a:schemeClr val="tx1"/>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9525"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9525"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88956313"/>
                  </a:ext>
                </a:extLst>
              </a:tr>
              <a:tr h="61711">
                <a:tc>
                  <a:txBody>
                    <a:bodyPr/>
                    <a:lstStyle/>
                    <a:p>
                      <a:pPr algn="ctr"/>
                      <a:endParaRPr lang="en-GB" sz="100" dirty="0"/>
                    </a:p>
                  </a:txBody>
                  <a:tcPr marL="0" marR="0" marT="0" marB="0" anchor="ctr">
                    <a:lnL w="19050" cap="flat" cmpd="sng" algn="ctr">
                      <a:solidFill>
                        <a:schemeClr val="tx1"/>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9525"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9525"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00136527"/>
                  </a:ext>
                </a:extLst>
              </a:tr>
              <a:tr h="61711">
                <a:tc>
                  <a:txBody>
                    <a:bodyPr/>
                    <a:lstStyle/>
                    <a:p>
                      <a:pPr algn="ctr"/>
                      <a:endParaRPr lang="en-GB" sz="100" dirty="0"/>
                    </a:p>
                  </a:txBody>
                  <a:tcPr marL="0" marR="0" marT="0" marB="0" anchor="ctr">
                    <a:lnL w="19050" cap="flat" cmpd="sng" algn="ctr">
                      <a:solidFill>
                        <a:schemeClr val="tx1"/>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9525"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9525"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19440310"/>
                  </a:ext>
                </a:extLst>
              </a:tr>
              <a:tr h="61711">
                <a:tc>
                  <a:txBody>
                    <a:bodyPr/>
                    <a:lstStyle/>
                    <a:p>
                      <a:pPr algn="ctr"/>
                      <a:endParaRPr lang="en-GB" sz="100" dirty="0"/>
                    </a:p>
                  </a:txBody>
                  <a:tcPr marL="0" marR="0" marT="0" marB="0" anchor="ctr">
                    <a:lnL w="19050" cap="flat" cmpd="sng" algn="ctr">
                      <a:solidFill>
                        <a:schemeClr val="tx1"/>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9525"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9525"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17499468"/>
                  </a:ext>
                </a:extLst>
              </a:tr>
              <a:tr h="61711">
                <a:tc>
                  <a:txBody>
                    <a:bodyPr/>
                    <a:lstStyle/>
                    <a:p>
                      <a:pPr algn="ctr"/>
                      <a:endParaRPr lang="en-GB" sz="100" dirty="0"/>
                    </a:p>
                  </a:txBody>
                  <a:tcPr marL="0" marR="0" marT="0" marB="0" anchor="ctr">
                    <a:lnL w="19050" cap="flat" cmpd="sng" algn="ctr">
                      <a:solidFill>
                        <a:schemeClr val="tx1"/>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9525"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9525"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82829116"/>
                  </a:ext>
                </a:extLst>
              </a:tr>
              <a:tr h="61711">
                <a:tc>
                  <a:txBody>
                    <a:bodyPr/>
                    <a:lstStyle/>
                    <a:p>
                      <a:pPr algn="ctr"/>
                      <a:endParaRPr lang="en-GB" sz="100" dirty="0"/>
                    </a:p>
                  </a:txBody>
                  <a:tcPr marL="0" marR="0" marT="0" marB="0" anchor="ctr">
                    <a:lnL w="19050" cap="flat" cmpd="sng" algn="ctr">
                      <a:solidFill>
                        <a:schemeClr val="tx1"/>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9525"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9525"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6852160"/>
                  </a:ext>
                </a:extLst>
              </a:tr>
              <a:tr h="61711">
                <a:tc>
                  <a:txBody>
                    <a:bodyPr/>
                    <a:lstStyle/>
                    <a:p>
                      <a:pPr algn="ctr"/>
                      <a:endParaRPr lang="en-GB" sz="100" dirty="0"/>
                    </a:p>
                  </a:txBody>
                  <a:tcPr marL="0" marR="0" marT="0" marB="0" anchor="ctr">
                    <a:lnL w="19050" cap="flat" cmpd="sng" algn="ctr">
                      <a:solidFill>
                        <a:schemeClr val="tx1"/>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9525"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9525"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96187195"/>
                  </a:ext>
                </a:extLst>
              </a:tr>
              <a:tr h="61711">
                <a:tc>
                  <a:txBody>
                    <a:bodyPr/>
                    <a:lstStyle/>
                    <a:p>
                      <a:pPr algn="ctr"/>
                      <a:endParaRPr lang="en-GB" sz="100" dirty="0"/>
                    </a:p>
                  </a:txBody>
                  <a:tcPr marL="0" marR="0" marT="0" marB="0" anchor="ctr">
                    <a:lnL w="19050" cap="flat" cmpd="sng" algn="ctr">
                      <a:solidFill>
                        <a:schemeClr val="tx1"/>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9525"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9525"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79531262"/>
                  </a:ext>
                </a:extLst>
              </a:tr>
              <a:tr h="61711">
                <a:tc>
                  <a:txBody>
                    <a:bodyPr/>
                    <a:lstStyle/>
                    <a:p>
                      <a:pPr algn="ctr"/>
                      <a:endParaRPr lang="en-GB" sz="100" dirty="0"/>
                    </a:p>
                  </a:txBody>
                  <a:tcPr marL="0" marR="0" marT="0" marB="0" anchor="ctr">
                    <a:lnL w="19050" cap="flat" cmpd="sng" algn="ctr">
                      <a:solidFill>
                        <a:schemeClr val="tx1"/>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9525"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9525"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75939910"/>
                  </a:ext>
                </a:extLst>
              </a:tr>
              <a:tr h="61711">
                <a:tc>
                  <a:txBody>
                    <a:bodyPr/>
                    <a:lstStyle/>
                    <a:p>
                      <a:pPr algn="ctr"/>
                      <a:endParaRPr lang="en-GB" sz="100" dirty="0"/>
                    </a:p>
                  </a:txBody>
                  <a:tcPr marL="0" marR="0" marT="0" marB="0" anchor="ctr">
                    <a:lnL w="19050" cap="flat" cmpd="sng" algn="ctr">
                      <a:solidFill>
                        <a:schemeClr val="tx1"/>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9525"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9525"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6157486"/>
                  </a:ext>
                </a:extLst>
              </a:tr>
            </a:tbl>
          </a:graphicData>
        </a:graphic>
      </p:graphicFrame>
      <p:sp>
        <p:nvSpPr>
          <p:cNvPr id="21" name="TextBox 20">
            <a:extLst>
              <a:ext uri="{FF2B5EF4-FFF2-40B4-BE49-F238E27FC236}">
                <a16:creationId xmlns:a16="http://schemas.microsoft.com/office/drawing/2014/main" id="{922F6687-72B1-E141-8002-E9E312BD7B6B}"/>
              </a:ext>
            </a:extLst>
          </p:cNvPr>
          <p:cNvSpPr txBox="1"/>
          <p:nvPr/>
        </p:nvSpPr>
        <p:spPr>
          <a:xfrm rot="16200000">
            <a:off x="3638256" y="2788102"/>
            <a:ext cx="2334696" cy="215444"/>
          </a:xfrm>
          <a:prstGeom prst="rect">
            <a:avLst/>
          </a:prstGeom>
          <a:noFill/>
        </p:spPr>
        <p:txBody>
          <a:bodyPr wrap="square" lIns="0" tIns="0" rIns="0" bIns="0" rtlCol="0" anchor="ctr" anchorCtr="0">
            <a:spAutoFit/>
          </a:bodyPr>
          <a:lstStyle/>
          <a:p>
            <a:pPr algn="ctr">
              <a:defRPr/>
            </a:pPr>
            <a:r>
              <a:rPr lang="en-GB" altLang="en-US" sz="1400" b="1" dirty="0"/>
              <a:t>Distance travelled </a:t>
            </a:r>
            <a:r>
              <a:rPr lang="en-GB" altLang="en-US" sz="1400" dirty="0"/>
              <a:t>(miles)</a:t>
            </a:r>
          </a:p>
        </p:txBody>
      </p:sp>
      <p:sp>
        <p:nvSpPr>
          <p:cNvPr id="22" name="TextBox 21">
            <a:extLst>
              <a:ext uri="{FF2B5EF4-FFF2-40B4-BE49-F238E27FC236}">
                <a16:creationId xmlns:a16="http://schemas.microsoft.com/office/drawing/2014/main" id="{CECF8652-D9CF-4849-A4CF-677728B1BEA6}"/>
              </a:ext>
            </a:extLst>
          </p:cNvPr>
          <p:cNvSpPr txBox="1"/>
          <p:nvPr/>
        </p:nvSpPr>
        <p:spPr>
          <a:xfrm>
            <a:off x="6739224" y="4269419"/>
            <a:ext cx="588513" cy="215444"/>
          </a:xfrm>
          <a:prstGeom prst="rect">
            <a:avLst/>
          </a:prstGeom>
          <a:noFill/>
        </p:spPr>
        <p:txBody>
          <a:bodyPr wrap="square" lIns="0" tIns="0" rIns="0" bIns="0" rtlCol="0" anchor="ctr" anchorCtr="0">
            <a:spAutoFit/>
          </a:bodyPr>
          <a:lstStyle/>
          <a:p>
            <a:pPr algn="ctr">
              <a:defRPr/>
            </a:pPr>
            <a:r>
              <a:rPr lang="en-GB" altLang="en-US" sz="1400" b="1" dirty="0"/>
              <a:t>Time</a:t>
            </a:r>
            <a:endParaRPr lang="en-GB" altLang="en-US" sz="1400" dirty="0"/>
          </a:p>
        </p:txBody>
      </p:sp>
      <p:sp>
        <p:nvSpPr>
          <p:cNvPr id="23" name="TextBox 22">
            <a:extLst>
              <a:ext uri="{FF2B5EF4-FFF2-40B4-BE49-F238E27FC236}">
                <a16:creationId xmlns:a16="http://schemas.microsoft.com/office/drawing/2014/main" id="{81F707CB-EC4D-2C4D-A7D3-AC08388C3E89}"/>
              </a:ext>
            </a:extLst>
          </p:cNvPr>
          <p:cNvSpPr txBox="1"/>
          <p:nvPr/>
        </p:nvSpPr>
        <p:spPr>
          <a:xfrm>
            <a:off x="5001774" y="4076759"/>
            <a:ext cx="558903" cy="215444"/>
          </a:xfrm>
          <a:prstGeom prst="rect">
            <a:avLst/>
          </a:prstGeom>
          <a:noFill/>
        </p:spPr>
        <p:txBody>
          <a:bodyPr wrap="square" lIns="0" tIns="0" rIns="0" bIns="0" rtlCol="0" anchor="ctr" anchorCtr="0">
            <a:spAutoFit/>
          </a:bodyPr>
          <a:lstStyle/>
          <a:p>
            <a:pPr algn="ctr">
              <a:defRPr/>
            </a:pPr>
            <a:r>
              <a:rPr lang="en-GB" altLang="en-US" sz="1400" dirty="0"/>
              <a:t>09:00</a:t>
            </a:r>
          </a:p>
        </p:txBody>
      </p:sp>
      <p:sp>
        <p:nvSpPr>
          <p:cNvPr id="25" name="TextBox 24">
            <a:extLst>
              <a:ext uri="{FF2B5EF4-FFF2-40B4-BE49-F238E27FC236}">
                <a16:creationId xmlns:a16="http://schemas.microsoft.com/office/drawing/2014/main" id="{3D645C31-3933-9945-A6E5-96BBB005877C}"/>
              </a:ext>
            </a:extLst>
          </p:cNvPr>
          <p:cNvSpPr txBox="1"/>
          <p:nvPr/>
        </p:nvSpPr>
        <p:spPr>
          <a:xfrm>
            <a:off x="4827242" y="1467032"/>
            <a:ext cx="398895" cy="215444"/>
          </a:xfrm>
          <a:prstGeom prst="rect">
            <a:avLst/>
          </a:prstGeom>
          <a:noFill/>
        </p:spPr>
        <p:txBody>
          <a:bodyPr wrap="square" lIns="0" tIns="0" rIns="0" bIns="0" rtlCol="0" anchor="ctr" anchorCtr="0">
            <a:spAutoFit/>
          </a:bodyPr>
          <a:lstStyle/>
          <a:p>
            <a:pPr algn="r">
              <a:defRPr/>
            </a:pPr>
            <a:r>
              <a:rPr lang="en-GB" altLang="en-US" sz="1400" dirty="0"/>
              <a:t>200</a:t>
            </a:r>
          </a:p>
        </p:txBody>
      </p:sp>
      <p:sp>
        <p:nvSpPr>
          <p:cNvPr id="26" name="TextBox 25">
            <a:extLst>
              <a:ext uri="{FF2B5EF4-FFF2-40B4-BE49-F238E27FC236}">
                <a16:creationId xmlns:a16="http://schemas.microsoft.com/office/drawing/2014/main" id="{7C1DD69F-B81B-6740-9C5B-744EF01AE5E2}"/>
              </a:ext>
            </a:extLst>
          </p:cNvPr>
          <p:cNvSpPr txBox="1"/>
          <p:nvPr/>
        </p:nvSpPr>
        <p:spPr>
          <a:xfrm>
            <a:off x="6171508" y="4076759"/>
            <a:ext cx="558903" cy="215444"/>
          </a:xfrm>
          <a:prstGeom prst="rect">
            <a:avLst/>
          </a:prstGeom>
          <a:noFill/>
        </p:spPr>
        <p:txBody>
          <a:bodyPr wrap="square" lIns="0" tIns="0" rIns="0" bIns="0" rtlCol="0" anchor="ctr" anchorCtr="0">
            <a:spAutoFit/>
          </a:bodyPr>
          <a:lstStyle/>
          <a:p>
            <a:pPr algn="ctr">
              <a:defRPr/>
            </a:pPr>
            <a:r>
              <a:rPr lang="en-GB" altLang="en-US" sz="1400" dirty="0"/>
              <a:t>10:00</a:t>
            </a:r>
          </a:p>
        </p:txBody>
      </p:sp>
      <p:sp>
        <p:nvSpPr>
          <p:cNvPr id="27" name="TextBox 26">
            <a:extLst>
              <a:ext uri="{FF2B5EF4-FFF2-40B4-BE49-F238E27FC236}">
                <a16:creationId xmlns:a16="http://schemas.microsoft.com/office/drawing/2014/main" id="{FAD59404-A2D5-2F4C-8C07-791D3486B8A7}"/>
              </a:ext>
            </a:extLst>
          </p:cNvPr>
          <p:cNvSpPr txBox="1"/>
          <p:nvPr/>
        </p:nvSpPr>
        <p:spPr>
          <a:xfrm>
            <a:off x="7339122" y="4076759"/>
            <a:ext cx="558903" cy="215444"/>
          </a:xfrm>
          <a:prstGeom prst="rect">
            <a:avLst/>
          </a:prstGeom>
          <a:noFill/>
        </p:spPr>
        <p:txBody>
          <a:bodyPr wrap="square" lIns="0" tIns="0" rIns="0" bIns="0" rtlCol="0" anchor="ctr" anchorCtr="0">
            <a:spAutoFit/>
          </a:bodyPr>
          <a:lstStyle/>
          <a:p>
            <a:pPr algn="ctr">
              <a:defRPr/>
            </a:pPr>
            <a:r>
              <a:rPr lang="en-GB" altLang="en-US" sz="1400" dirty="0"/>
              <a:t>11:00</a:t>
            </a:r>
          </a:p>
        </p:txBody>
      </p:sp>
      <p:sp>
        <p:nvSpPr>
          <p:cNvPr id="28" name="TextBox 27">
            <a:extLst>
              <a:ext uri="{FF2B5EF4-FFF2-40B4-BE49-F238E27FC236}">
                <a16:creationId xmlns:a16="http://schemas.microsoft.com/office/drawing/2014/main" id="{A568829B-2607-8F42-84E1-4D6FD6D1976B}"/>
              </a:ext>
            </a:extLst>
          </p:cNvPr>
          <p:cNvSpPr txBox="1"/>
          <p:nvPr/>
        </p:nvSpPr>
        <p:spPr>
          <a:xfrm>
            <a:off x="8506735" y="4076759"/>
            <a:ext cx="558903" cy="215444"/>
          </a:xfrm>
          <a:prstGeom prst="rect">
            <a:avLst/>
          </a:prstGeom>
          <a:noFill/>
        </p:spPr>
        <p:txBody>
          <a:bodyPr wrap="square" lIns="0" tIns="0" rIns="0" bIns="0" rtlCol="0" anchor="ctr" anchorCtr="0">
            <a:spAutoFit/>
          </a:bodyPr>
          <a:lstStyle/>
          <a:p>
            <a:pPr algn="ctr">
              <a:defRPr/>
            </a:pPr>
            <a:r>
              <a:rPr lang="en-GB" altLang="en-US" sz="1400" dirty="0"/>
              <a:t>12:00</a:t>
            </a:r>
          </a:p>
        </p:txBody>
      </p:sp>
      <p:sp>
        <p:nvSpPr>
          <p:cNvPr id="29" name="TextBox 28">
            <a:extLst>
              <a:ext uri="{FF2B5EF4-FFF2-40B4-BE49-F238E27FC236}">
                <a16:creationId xmlns:a16="http://schemas.microsoft.com/office/drawing/2014/main" id="{A3C92635-0533-AD4F-AB74-2490E31E9F53}"/>
              </a:ext>
            </a:extLst>
          </p:cNvPr>
          <p:cNvSpPr txBox="1"/>
          <p:nvPr/>
        </p:nvSpPr>
        <p:spPr>
          <a:xfrm>
            <a:off x="4827242" y="2081898"/>
            <a:ext cx="398895" cy="215444"/>
          </a:xfrm>
          <a:prstGeom prst="rect">
            <a:avLst/>
          </a:prstGeom>
          <a:noFill/>
        </p:spPr>
        <p:txBody>
          <a:bodyPr wrap="square" lIns="0" tIns="0" rIns="0" bIns="0" rtlCol="0" anchor="ctr" anchorCtr="0">
            <a:spAutoFit/>
          </a:bodyPr>
          <a:lstStyle/>
          <a:p>
            <a:pPr algn="r">
              <a:defRPr/>
            </a:pPr>
            <a:r>
              <a:rPr lang="en-GB" altLang="en-US" sz="1400" dirty="0"/>
              <a:t>150</a:t>
            </a:r>
          </a:p>
        </p:txBody>
      </p:sp>
      <p:sp>
        <p:nvSpPr>
          <p:cNvPr id="30" name="TextBox 29">
            <a:extLst>
              <a:ext uri="{FF2B5EF4-FFF2-40B4-BE49-F238E27FC236}">
                <a16:creationId xmlns:a16="http://schemas.microsoft.com/office/drawing/2014/main" id="{D5DF19DB-094C-A84B-AFF3-ADA845AD0461}"/>
              </a:ext>
            </a:extLst>
          </p:cNvPr>
          <p:cNvSpPr txBox="1"/>
          <p:nvPr/>
        </p:nvSpPr>
        <p:spPr>
          <a:xfrm>
            <a:off x="4827242" y="2704161"/>
            <a:ext cx="398895" cy="215444"/>
          </a:xfrm>
          <a:prstGeom prst="rect">
            <a:avLst/>
          </a:prstGeom>
          <a:noFill/>
        </p:spPr>
        <p:txBody>
          <a:bodyPr wrap="square" lIns="0" tIns="0" rIns="0" bIns="0" rtlCol="0" anchor="ctr" anchorCtr="0">
            <a:spAutoFit/>
          </a:bodyPr>
          <a:lstStyle/>
          <a:p>
            <a:pPr algn="r">
              <a:defRPr/>
            </a:pPr>
            <a:r>
              <a:rPr lang="en-GB" altLang="en-US" sz="1400" dirty="0"/>
              <a:t>100</a:t>
            </a:r>
          </a:p>
        </p:txBody>
      </p:sp>
      <p:sp>
        <p:nvSpPr>
          <p:cNvPr id="31" name="TextBox 30">
            <a:extLst>
              <a:ext uri="{FF2B5EF4-FFF2-40B4-BE49-F238E27FC236}">
                <a16:creationId xmlns:a16="http://schemas.microsoft.com/office/drawing/2014/main" id="{DBA25CF0-9B55-8346-9A5E-EE23CE303A00}"/>
              </a:ext>
            </a:extLst>
          </p:cNvPr>
          <p:cNvSpPr txBox="1"/>
          <p:nvPr/>
        </p:nvSpPr>
        <p:spPr>
          <a:xfrm>
            <a:off x="4827242" y="3319027"/>
            <a:ext cx="398895" cy="215444"/>
          </a:xfrm>
          <a:prstGeom prst="rect">
            <a:avLst/>
          </a:prstGeom>
          <a:noFill/>
        </p:spPr>
        <p:txBody>
          <a:bodyPr wrap="square" lIns="0" tIns="0" rIns="0" bIns="0" rtlCol="0" anchor="ctr" anchorCtr="0">
            <a:spAutoFit/>
          </a:bodyPr>
          <a:lstStyle/>
          <a:p>
            <a:pPr algn="r">
              <a:defRPr/>
            </a:pPr>
            <a:r>
              <a:rPr lang="en-GB" altLang="en-US" sz="1400" dirty="0"/>
              <a:t>50</a:t>
            </a:r>
          </a:p>
        </p:txBody>
      </p:sp>
      <p:sp>
        <p:nvSpPr>
          <p:cNvPr id="32" name="TextBox 31">
            <a:extLst>
              <a:ext uri="{FF2B5EF4-FFF2-40B4-BE49-F238E27FC236}">
                <a16:creationId xmlns:a16="http://schemas.microsoft.com/office/drawing/2014/main" id="{927422C0-0E80-D04A-B2B1-23282AE16EA0}"/>
              </a:ext>
            </a:extLst>
          </p:cNvPr>
          <p:cNvSpPr txBox="1"/>
          <p:nvPr/>
        </p:nvSpPr>
        <p:spPr>
          <a:xfrm>
            <a:off x="4827242" y="3935146"/>
            <a:ext cx="398895" cy="215444"/>
          </a:xfrm>
          <a:prstGeom prst="rect">
            <a:avLst/>
          </a:prstGeom>
          <a:noFill/>
        </p:spPr>
        <p:txBody>
          <a:bodyPr wrap="square" lIns="0" tIns="0" rIns="0" bIns="0" rtlCol="0" anchor="ctr" anchorCtr="0">
            <a:spAutoFit/>
          </a:bodyPr>
          <a:lstStyle/>
          <a:p>
            <a:pPr algn="r">
              <a:defRPr/>
            </a:pPr>
            <a:r>
              <a:rPr lang="en-GB" altLang="en-US" sz="1400" dirty="0"/>
              <a:t>0</a:t>
            </a:r>
          </a:p>
        </p:txBody>
      </p:sp>
      <p:cxnSp>
        <p:nvCxnSpPr>
          <p:cNvPr id="7" name="Straight Connector 6">
            <a:extLst>
              <a:ext uri="{FF2B5EF4-FFF2-40B4-BE49-F238E27FC236}">
                <a16:creationId xmlns:a16="http://schemas.microsoft.com/office/drawing/2014/main" id="{36CD34EA-F5FC-794C-A7F0-51CD7A094ADC}"/>
              </a:ext>
            </a:extLst>
          </p:cNvPr>
          <p:cNvCxnSpPr>
            <a:cxnSpLocks/>
          </p:cNvCxnSpPr>
          <p:nvPr/>
        </p:nvCxnSpPr>
        <p:spPr>
          <a:xfrm flipV="1">
            <a:off x="5568699" y="2683888"/>
            <a:ext cx="1464767" cy="1359261"/>
          </a:xfrm>
          <a:prstGeom prst="line">
            <a:avLst/>
          </a:prstGeom>
          <a:ln w="19050" cap="rnd">
            <a:solidFill>
              <a:schemeClr val="bg2">
                <a:lumMod val="50000"/>
              </a:schemeClr>
            </a:solidFill>
            <a:roun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119F6F48-948C-674A-B78A-7AC64CD86064}"/>
              </a:ext>
            </a:extLst>
          </p:cNvPr>
          <p:cNvCxnSpPr>
            <a:cxnSpLocks/>
          </p:cNvCxnSpPr>
          <p:nvPr/>
        </p:nvCxnSpPr>
        <p:spPr>
          <a:xfrm>
            <a:off x="7032165" y="2683888"/>
            <a:ext cx="584540" cy="0"/>
          </a:xfrm>
          <a:prstGeom prst="line">
            <a:avLst/>
          </a:prstGeom>
          <a:ln w="19050" cap="rnd">
            <a:solidFill>
              <a:schemeClr val="bg2">
                <a:lumMod val="50000"/>
              </a:schemeClr>
            </a:solidFill>
            <a:roun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30E40CAF-00A2-F946-AE08-660B0B407360}"/>
              </a:ext>
            </a:extLst>
          </p:cNvPr>
          <p:cNvCxnSpPr>
            <a:cxnSpLocks/>
          </p:cNvCxnSpPr>
          <p:nvPr/>
        </p:nvCxnSpPr>
        <p:spPr>
          <a:xfrm flipV="1">
            <a:off x="7616705" y="1578219"/>
            <a:ext cx="876664" cy="1105670"/>
          </a:xfrm>
          <a:prstGeom prst="line">
            <a:avLst/>
          </a:prstGeom>
          <a:ln w="19050" cap="rnd">
            <a:solidFill>
              <a:schemeClr val="bg2">
                <a:lumMod val="50000"/>
              </a:schemeClr>
            </a:solidFill>
            <a:round/>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B3E39B4C-CBF5-6A45-9F3E-2480CC29371F}"/>
              </a:ext>
            </a:extLst>
          </p:cNvPr>
          <p:cNvSpPr txBox="1"/>
          <p:nvPr/>
        </p:nvSpPr>
        <p:spPr>
          <a:xfrm>
            <a:off x="2132026" y="1733020"/>
            <a:ext cx="1026222" cy="251817"/>
          </a:xfrm>
          <a:prstGeom prst="rect">
            <a:avLst/>
          </a:prstGeom>
          <a:solidFill>
            <a:schemeClr val="accent3"/>
          </a:solidFill>
        </p:spPr>
        <p:txBody>
          <a:bodyPr wrap="square" lIns="0" tIns="0" rIns="0" bIns="0" rtlCol="0" anchor="ctr" anchorCtr="0">
            <a:spAutoFit/>
          </a:bodyPr>
          <a:lstStyle/>
          <a:p>
            <a:pPr algn="ctr">
              <a:defRPr/>
            </a:pPr>
            <a:r>
              <a:rPr lang="en-GB" altLang="en-US" sz="1800" b="1" dirty="0"/>
              <a:t>110 miles</a:t>
            </a:r>
          </a:p>
        </p:txBody>
      </p:sp>
      <p:sp>
        <p:nvSpPr>
          <p:cNvPr id="53" name="TextBox 52">
            <a:extLst>
              <a:ext uri="{FF2B5EF4-FFF2-40B4-BE49-F238E27FC236}">
                <a16:creationId xmlns:a16="http://schemas.microsoft.com/office/drawing/2014/main" id="{7AA80A5D-46C5-8F4D-92D1-ABB38C00BA56}"/>
              </a:ext>
            </a:extLst>
          </p:cNvPr>
          <p:cNvSpPr txBox="1"/>
          <p:nvPr/>
        </p:nvSpPr>
        <p:spPr>
          <a:xfrm>
            <a:off x="956196" y="2251828"/>
            <a:ext cx="1125523" cy="251818"/>
          </a:xfrm>
          <a:prstGeom prst="rect">
            <a:avLst/>
          </a:prstGeom>
          <a:solidFill>
            <a:schemeClr val="accent3"/>
          </a:solidFill>
        </p:spPr>
        <p:txBody>
          <a:bodyPr wrap="square" lIns="0" tIns="0" rIns="0" bIns="0" rtlCol="0" anchor="ctr" anchorCtr="0">
            <a:spAutoFit/>
          </a:bodyPr>
          <a:lstStyle/>
          <a:p>
            <a:pPr algn="ctr">
              <a:defRPr/>
            </a:pPr>
            <a:r>
              <a:rPr lang="en-GB" altLang="en-US" sz="1800" b="1" dirty="0"/>
              <a:t>30 minutes</a:t>
            </a:r>
          </a:p>
        </p:txBody>
      </p:sp>
      <p:sp>
        <p:nvSpPr>
          <p:cNvPr id="54" name="TextBox 53">
            <a:extLst>
              <a:ext uri="{FF2B5EF4-FFF2-40B4-BE49-F238E27FC236}">
                <a16:creationId xmlns:a16="http://schemas.microsoft.com/office/drawing/2014/main" id="{1D763DB9-C49D-7C42-9413-B32F6AEE7519}"/>
              </a:ext>
            </a:extLst>
          </p:cNvPr>
          <p:cNvSpPr txBox="1"/>
          <p:nvPr/>
        </p:nvSpPr>
        <p:spPr>
          <a:xfrm>
            <a:off x="956196" y="3010586"/>
            <a:ext cx="911515" cy="251817"/>
          </a:xfrm>
          <a:prstGeom prst="rect">
            <a:avLst/>
          </a:prstGeom>
          <a:solidFill>
            <a:schemeClr val="accent3"/>
          </a:solidFill>
        </p:spPr>
        <p:txBody>
          <a:bodyPr wrap="square" lIns="0" tIns="0" rIns="0" bIns="0" rtlCol="0" anchor="ctr" anchorCtr="0">
            <a:spAutoFit/>
          </a:bodyPr>
          <a:lstStyle/>
          <a:p>
            <a:pPr algn="ctr">
              <a:defRPr/>
            </a:pPr>
            <a:r>
              <a:rPr lang="en-GB" altLang="en-US" sz="1800" b="1" dirty="0"/>
              <a:t>120 mph</a:t>
            </a:r>
          </a:p>
        </p:txBody>
      </p:sp>
      <p:sp>
        <p:nvSpPr>
          <p:cNvPr id="55" name="TextBox 54">
            <a:extLst>
              <a:ext uri="{FF2B5EF4-FFF2-40B4-BE49-F238E27FC236}">
                <a16:creationId xmlns:a16="http://schemas.microsoft.com/office/drawing/2014/main" id="{95E1C983-C81F-3D49-AAFC-CAA9CA8206DF}"/>
              </a:ext>
            </a:extLst>
          </p:cNvPr>
          <p:cNvSpPr txBox="1"/>
          <p:nvPr/>
        </p:nvSpPr>
        <p:spPr>
          <a:xfrm>
            <a:off x="956196" y="3529395"/>
            <a:ext cx="1008791" cy="251817"/>
          </a:xfrm>
          <a:prstGeom prst="rect">
            <a:avLst/>
          </a:prstGeom>
          <a:solidFill>
            <a:schemeClr val="accent3"/>
          </a:solidFill>
        </p:spPr>
        <p:txBody>
          <a:bodyPr wrap="square" lIns="0" tIns="0" rIns="0" bIns="0" rtlCol="0" anchor="ctr" anchorCtr="0">
            <a:spAutoFit/>
          </a:bodyPr>
          <a:lstStyle/>
          <a:p>
            <a:pPr algn="ctr">
              <a:defRPr/>
            </a:pPr>
            <a:r>
              <a:rPr lang="en-GB" altLang="en-US" sz="1800" b="1" dirty="0"/>
              <a:t>200 miles</a:t>
            </a:r>
          </a:p>
        </p:txBody>
      </p:sp>
      <p:sp>
        <p:nvSpPr>
          <p:cNvPr id="56" name="TextBox 55">
            <a:extLst>
              <a:ext uri="{FF2B5EF4-FFF2-40B4-BE49-F238E27FC236}">
                <a16:creationId xmlns:a16="http://schemas.microsoft.com/office/drawing/2014/main" id="{3DF6C195-EB2F-6C47-9585-D888EA5DB235}"/>
              </a:ext>
            </a:extLst>
          </p:cNvPr>
          <p:cNvSpPr txBox="1"/>
          <p:nvPr/>
        </p:nvSpPr>
        <p:spPr>
          <a:xfrm>
            <a:off x="2201337" y="4048204"/>
            <a:ext cx="775327" cy="251817"/>
          </a:xfrm>
          <a:prstGeom prst="rect">
            <a:avLst/>
          </a:prstGeom>
          <a:solidFill>
            <a:schemeClr val="accent3"/>
          </a:solidFill>
        </p:spPr>
        <p:txBody>
          <a:bodyPr wrap="square" lIns="0" tIns="0" rIns="0" bIns="0" rtlCol="0" anchor="ctr" anchorCtr="0">
            <a:spAutoFit/>
          </a:bodyPr>
          <a:lstStyle/>
          <a:p>
            <a:pPr algn="ctr">
              <a:defRPr/>
            </a:pPr>
            <a:r>
              <a:rPr lang="en-GB" altLang="en-US" sz="1800" b="1" dirty="0"/>
              <a:t>80 mph</a:t>
            </a:r>
          </a:p>
        </p:txBody>
      </p:sp>
    </p:spTree>
    <p:extLst>
      <p:ext uri="{BB962C8B-B14F-4D97-AF65-F5344CB8AC3E}">
        <p14:creationId xmlns:p14="http://schemas.microsoft.com/office/powerpoint/2010/main" val="520284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dissolve">
                                      <p:cBhvr>
                                        <p:cTn id="7" dur="500"/>
                                        <p:tgtEl>
                                          <p:spTgt spid="4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3"/>
                                        </p:tgtEl>
                                        <p:attrNameLst>
                                          <p:attrName>style.visibility</p:attrName>
                                        </p:attrNameLst>
                                      </p:cBhvr>
                                      <p:to>
                                        <p:strVal val="visible"/>
                                      </p:to>
                                    </p:set>
                                    <p:animEffect transition="in" filter="dissolve">
                                      <p:cBhvr>
                                        <p:cTn id="12" dur="500"/>
                                        <p:tgtEl>
                                          <p:spTgt spid="53"/>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54"/>
                                        </p:tgtEl>
                                        <p:attrNameLst>
                                          <p:attrName>style.visibility</p:attrName>
                                        </p:attrNameLst>
                                      </p:cBhvr>
                                      <p:to>
                                        <p:strVal val="visible"/>
                                      </p:to>
                                    </p:set>
                                    <p:animEffect transition="in" filter="dissolve">
                                      <p:cBhvr>
                                        <p:cTn id="17" dur="500"/>
                                        <p:tgtEl>
                                          <p:spTgt spid="54"/>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55"/>
                                        </p:tgtEl>
                                        <p:attrNameLst>
                                          <p:attrName>style.visibility</p:attrName>
                                        </p:attrNameLst>
                                      </p:cBhvr>
                                      <p:to>
                                        <p:strVal val="visible"/>
                                      </p:to>
                                    </p:set>
                                    <p:animEffect transition="in" filter="dissolve">
                                      <p:cBhvr>
                                        <p:cTn id="22" dur="500"/>
                                        <p:tgtEl>
                                          <p:spTgt spid="55"/>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56"/>
                                        </p:tgtEl>
                                        <p:attrNameLst>
                                          <p:attrName>style.visibility</p:attrName>
                                        </p:attrNameLst>
                                      </p:cBhvr>
                                      <p:to>
                                        <p:strVal val="visible"/>
                                      </p:to>
                                    </p:set>
                                    <p:animEffect transition="in" filter="dissolve">
                                      <p:cBhvr>
                                        <p:cTn id="27"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53" grpId="0" animBg="1"/>
      <p:bldP spid="54" grpId="0" animBg="1"/>
      <p:bldP spid="55" grpId="0" animBg="1"/>
      <p:bldP spid="5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TextBox 75">
            <a:extLst>
              <a:ext uri="{FF2B5EF4-FFF2-40B4-BE49-F238E27FC236}">
                <a16:creationId xmlns:a16="http://schemas.microsoft.com/office/drawing/2014/main" id="{E972EA4E-F219-D24B-B41D-9ED89149BD47}"/>
              </a:ext>
            </a:extLst>
          </p:cNvPr>
          <p:cNvSpPr txBox="1"/>
          <p:nvPr/>
        </p:nvSpPr>
        <p:spPr>
          <a:xfrm>
            <a:off x="39060" y="954523"/>
            <a:ext cx="513302" cy="246221"/>
          </a:xfrm>
          <a:prstGeom prst="rect">
            <a:avLst/>
          </a:prstGeom>
          <a:noFill/>
        </p:spPr>
        <p:txBody>
          <a:bodyPr wrap="square" lIns="36000" tIns="0" rIns="0" bIns="0" rtlCol="0">
            <a:spAutoFit/>
          </a:bodyPr>
          <a:lstStyle/>
          <a:p>
            <a:r>
              <a:rPr lang="en-GB" sz="1600" b="1" dirty="0"/>
              <a:t>Q2</a:t>
            </a:r>
          </a:p>
        </p:txBody>
      </p:sp>
      <p:sp>
        <p:nvSpPr>
          <p:cNvPr id="77" name="TextBox 76">
            <a:extLst>
              <a:ext uri="{FF2B5EF4-FFF2-40B4-BE49-F238E27FC236}">
                <a16:creationId xmlns:a16="http://schemas.microsoft.com/office/drawing/2014/main" id="{1A948131-C908-7740-9A2E-AEB74ACC7E64}"/>
              </a:ext>
            </a:extLst>
          </p:cNvPr>
          <p:cNvSpPr txBox="1"/>
          <p:nvPr/>
        </p:nvSpPr>
        <p:spPr>
          <a:xfrm>
            <a:off x="440667" y="952519"/>
            <a:ext cx="4963811" cy="492443"/>
          </a:xfrm>
          <a:prstGeom prst="rect">
            <a:avLst/>
          </a:prstGeom>
          <a:noFill/>
        </p:spPr>
        <p:txBody>
          <a:bodyPr wrap="square" lIns="36000" tIns="0" rIns="0" bIns="0" rtlCol="0" anchor="t">
            <a:spAutoFit/>
          </a:bodyPr>
          <a:lstStyle/>
          <a:p>
            <a:pPr>
              <a:defRPr/>
            </a:pPr>
            <a:r>
              <a:rPr lang="en-GB" altLang="en-US" sz="1600" dirty="0"/>
              <a:t>Callum cycles from his home to the supermarket and back.</a:t>
            </a:r>
          </a:p>
          <a:p>
            <a:pPr>
              <a:defRPr/>
            </a:pPr>
            <a:r>
              <a:rPr lang="en-GB" altLang="en-US" sz="1600" dirty="0"/>
              <a:t>The following distance-time graph describes his journey.</a:t>
            </a:r>
          </a:p>
        </p:txBody>
      </p:sp>
      <p:sp>
        <p:nvSpPr>
          <p:cNvPr id="78" name="Rectangle 77">
            <a:extLst>
              <a:ext uri="{FF2B5EF4-FFF2-40B4-BE49-F238E27FC236}">
                <a16:creationId xmlns:a16="http://schemas.microsoft.com/office/drawing/2014/main" id="{3A100F80-352F-C74D-825C-8DBE01CB7184}"/>
              </a:ext>
            </a:extLst>
          </p:cNvPr>
          <p:cNvSpPr/>
          <p:nvPr/>
        </p:nvSpPr>
        <p:spPr>
          <a:xfrm rot="16200000">
            <a:off x="-127098" y="1451619"/>
            <a:ext cx="640770" cy="202298"/>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dirty="0">
                <a:solidFill>
                  <a:schemeClr val="tx1"/>
                </a:solidFill>
              </a:rPr>
              <a:t>Solution</a:t>
            </a:r>
          </a:p>
        </p:txBody>
      </p:sp>
      <p:grpSp>
        <p:nvGrpSpPr>
          <p:cNvPr id="2" name="Group 1">
            <a:extLst>
              <a:ext uri="{FF2B5EF4-FFF2-40B4-BE49-F238E27FC236}">
                <a16:creationId xmlns:a16="http://schemas.microsoft.com/office/drawing/2014/main" id="{2AE9FD05-7B57-7D4B-92CA-0FE01C1E88E0}"/>
              </a:ext>
            </a:extLst>
          </p:cNvPr>
          <p:cNvGrpSpPr/>
          <p:nvPr/>
        </p:nvGrpSpPr>
        <p:grpSpPr>
          <a:xfrm>
            <a:off x="440668" y="1489596"/>
            <a:ext cx="4329335" cy="492443"/>
            <a:chOff x="440668" y="1536503"/>
            <a:chExt cx="4329335" cy="492443"/>
          </a:xfrm>
        </p:grpSpPr>
        <p:sp>
          <p:nvSpPr>
            <p:cNvPr id="5" name="TextBox 4">
              <a:extLst>
                <a:ext uri="{FF2B5EF4-FFF2-40B4-BE49-F238E27FC236}">
                  <a16:creationId xmlns:a16="http://schemas.microsoft.com/office/drawing/2014/main" id="{E728F615-CD23-894C-BB61-5ABE09D9422F}"/>
                </a:ext>
              </a:extLst>
            </p:cNvPr>
            <p:cNvSpPr txBox="1"/>
            <p:nvPr/>
          </p:nvSpPr>
          <p:spPr>
            <a:xfrm>
              <a:off x="440668" y="1536503"/>
              <a:ext cx="513302" cy="246221"/>
            </a:xfrm>
            <a:prstGeom prst="rect">
              <a:avLst/>
            </a:prstGeom>
            <a:noFill/>
          </p:spPr>
          <p:txBody>
            <a:bodyPr wrap="square" lIns="36000" tIns="0" rIns="0" bIns="0" rtlCol="0">
              <a:spAutoFit/>
            </a:bodyPr>
            <a:lstStyle/>
            <a:p>
              <a:r>
                <a:rPr lang="en-GB" sz="1600" b="1" dirty="0"/>
                <a:t>[a]</a:t>
              </a:r>
            </a:p>
          </p:txBody>
        </p:sp>
        <p:sp>
          <p:nvSpPr>
            <p:cNvPr id="6" name="TextBox 5">
              <a:extLst>
                <a:ext uri="{FF2B5EF4-FFF2-40B4-BE49-F238E27FC236}">
                  <a16:creationId xmlns:a16="http://schemas.microsoft.com/office/drawing/2014/main" id="{5083FDD9-C415-BE47-9D5B-ED1B5AAED18B}"/>
                </a:ext>
              </a:extLst>
            </p:cNvPr>
            <p:cNvSpPr txBox="1"/>
            <p:nvPr/>
          </p:nvSpPr>
          <p:spPr>
            <a:xfrm>
              <a:off x="842276" y="1536503"/>
              <a:ext cx="3927727" cy="492443"/>
            </a:xfrm>
            <a:prstGeom prst="rect">
              <a:avLst/>
            </a:prstGeom>
            <a:noFill/>
          </p:spPr>
          <p:txBody>
            <a:bodyPr wrap="square" lIns="36000" tIns="0" rIns="0" bIns="0" rtlCol="0" anchor="t">
              <a:spAutoFit/>
            </a:bodyPr>
            <a:lstStyle/>
            <a:p>
              <a:pPr>
                <a:defRPr/>
              </a:pPr>
              <a:r>
                <a:rPr lang="en-GB" altLang="en-US" sz="1600" dirty="0"/>
                <a:t>How long did it take Callum to get to the supermarket?</a:t>
              </a:r>
            </a:p>
          </p:txBody>
        </p:sp>
      </p:grpSp>
      <p:grpSp>
        <p:nvGrpSpPr>
          <p:cNvPr id="8" name="Group 7">
            <a:extLst>
              <a:ext uri="{FF2B5EF4-FFF2-40B4-BE49-F238E27FC236}">
                <a16:creationId xmlns:a16="http://schemas.microsoft.com/office/drawing/2014/main" id="{011FB702-A197-E642-9244-BADDE0BFD77D}"/>
              </a:ext>
            </a:extLst>
          </p:cNvPr>
          <p:cNvGrpSpPr/>
          <p:nvPr/>
        </p:nvGrpSpPr>
        <p:grpSpPr>
          <a:xfrm>
            <a:off x="440668" y="3315878"/>
            <a:ext cx="3558018" cy="492443"/>
            <a:chOff x="440668" y="1536503"/>
            <a:chExt cx="3558018" cy="492443"/>
          </a:xfrm>
        </p:grpSpPr>
        <p:sp>
          <p:nvSpPr>
            <p:cNvPr id="9" name="TextBox 8">
              <a:extLst>
                <a:ext uri="{FF2B5EF4-FFF2-40B4-BE49-F238E27FC236}">
                  <a16:creationId xmlns:a16="http://schemas.microsoft.com/office/drawing/2014/main" id="{28E1AC6C-303E-E94D-B344-954E61CFBCDD}"/>
                </a:ext>
              </a:extLst>
            </p:cNvPr>
            <p:cNvSpPr txBox="1"/>
            <p:nvPr/>
          </p:nvSpPr>
          <p:spPr>
            <a:xfrm>
              <a:off x="440668" y="1536503"/>
              <a:ext cx="513302" cy="246221"/>
            </a:xfrm>
            <a:prstGeom prst="rect">
              <a:avLst/>
            </a:prstGeom>
            <a:noFill/>
          </p:spPr>
          <p:txBody>
            <a:bodyPr wrap="square" lIns="36000" tIns="0" rIns="0" bIns="0" rtlCol="0">
              <a:spAutoFit/>
            </a:bodyPr>
            <a:lstStyle/>
            <a:p>
              <a:r>
                <a:rPr lang="en-GB" sz="1600" b="1" dirty="0"/>
                <a:t>[d]</a:t>
              </a:r>
            </a:p>
          </p:txBody>
        </p:sp>
        <p:sp>
          <p:nvSpPr>
            <p:cNvPr id="10" name="TextBox 9">
              <a:extLst>
                <a:ext uri="{FF2B5EF4-FFF2-40B4-BE49-F238E27FC236}">
                  <a16:creationId xmlns:a16="http://schemas.microsoft.com/office/drawing/2014/main" id="{71B8C0CC-1226-634C-9A6E-3BD46285FBEE}"/>
                </a:ext>
              </a:extLst>
            </p:cNvPr>
            <p:cNvSpPr txBox="1"/>
            <p:nvPr/>
          </p:nvSpPr>
          <p:spPr>
            <a:xfrm>
              <a:off x="842276" y="1536503"/>
              <a:ext cx="3156410" cy="492443"/>
            </a:xfrm>
            <a:prstGeom prst="rect">
              <a:avLst/>
            </a:prstGeom>
            <a:noFill/>
          </p:spPr>
          <p:txBody>
            <a:bodyPr wrap="square" lIns="36000" tIns="0" rIns="0" bIns="0" rtlCol="0" anchor="t">
              <a:spAutoFit/>
            </a:bodyPr>
            <a:lstStyle/>
            <a:p>
              <a:pPr>
                <a:defRPr/>
              </a:pPr>
              <a:r>
                <a:rPr lang="en-GB" altLang="en-US" sz="1600" dirty="0"/>
                <a:t>What was the total distance Callum travelled?</a:t>
              </a:r>
            </a:p>
          </p:txBody>
        </p:sp>
      </p:grpSp>
      <p:grpSp>
        <p:nvGrpSpPr>
          <p:cNvPr id="14" name="Group 13">
            <a:extLst>
              <a:ext uri="{FF2B5EF4-FFF2-40B4-BE49-F238E27FC236}">
                <a16:creationId xmlns:a16="http://schemas.microsoft.com/office/drawing/2014/main" id="{7248680B-35E9-5648-9DE5-B57FBFABD600}"/>
              </a:ext>
            </a:extLst>
          </p:cNvPr>
          <p:cNvGrpSpPr/>
          <p:nvPr/>
        </p:nvGrpSpPr>
        <p:grpSpPr>
          <a:xfrm>
            <a:off x="440668" y="2707118"/>
            <a:ext cx="3647238" cy="492443"/>
            <a:chOff x="440668" y="1536503"/>
            <a:chExt cx="3647238" cy="492443"/>
          </a:xfrm>
        </p:grpSpPr>
        <p:sp>
          <p:nvSpPr>
            <p:cNvPr id="15" name="TextBox 14">
              <a:extLst>
                <a:ext uri="{FF2B5EF4-FFF2-40B4-BE49-F238E27FC236}">
                  <a16:creationId xmlns:a16="http://schemas.microsoft.com/office/drawing/2014/main" id="{C33FAEB1-6D69-EF49-902D-45A9E94A9686}"/>
                </a:ext>
              </a:extLst>
            </p:cNvPr>
            <p:cNvSpPr txBox="1"/>
            <p:nvPr/>
          </p:nvSpPr>
          <p:spPr>
            <a:xfrm>
              <a:off x="440668" y="1536503"/>
              <a:ext cx="513302" cy="246221"/>
            </a:xfrm>
            <a:prstGeom prst="rect">
              <a:avLst/>
            </a:prstGeom>
            <a:noFill/>
          </p:spPr>
          <p:txBody>
            <a:bodyPr wrap="square" lIns="36000" tIns="0" rIns="0" bIns="0" rtlCol="0">
              <a:spAutoFit/>
            </a:bodyPr>
            <a:lstStyle/>
            <a:p>
              <a:r>
                <a:rPr lang="en-GB" sz="1600" b="1" dirty="0"/>
                <a:t>[c]</a:t>
              </a:r>
            </a:p>
          </p:txBody>
        </p:sp>
        <p:sp>
          <p:nvSpPr>
            <p:cNvPr id="16" name="TextBox 15">
              <a:extLst>
                <a:ext uri="{FF2B5EF4-FFF2-40B4-BE49-F238E27FC236}">
                  <a16:creationId xmlns:a16="http://schemas.microsoft.com/office/drawing/2014/main" id="{29387C03-E46E-854C-AF0C-C7301B04A081}"/>
                </a:ext>
              </a:extLst>
            </p:cNvPr>
            <p:cNvSpPr txBox="1"/>
            <p:nvPr/>
          </p:nvSpPr>
          <p:spPr>
            <a:xfrm>
              <a:off x="842276" y="1536503"/>
              <a:ext cx="3245630" cy="492443"/>
            </a:xfrm>
            <a:prstGeom prst="rect">
              <a:avLst/>
            </a:prstGeom>
            <a:noFill/>
          </p:spPr>
          <p:txBody>
            <a:bodyPr wrap="square" lIns="36000" tIns="0" rIns="0" bIns="0" rtlCol="0" anchor="t">
              <a:spAutoFit/>
            </a:bodyPr>
            <a:lstStyle/>
            <a:p>
              <a:pPr>
                <a:defRPr/>
              </a:pPr>
              <a:r>
                <a:rPr lang="en-GB" altLang="en-US" sz="1600" dirty="0"/>
                <a:t>What was Callum’s speed on his journey home?</a:t>
              </a:r>
            </a:p>
          </p:txBody>
        </p:sp>
      </p:grpSp>
      <p:graphicFrame>
        <p:nvGraphicFramePr>
          <p:cNvPr id="3" name="Table 2">
            <a:extLst>
              <a:ext uri="{FF2B5EF4-FFF2-40B4-BE49-F238E27FC236}">
                <a16:creationId xmlns:a16="http://schemas.microsoft.com/office/drawing/2014/main" id="{C0BD70A4-70E0-0447-BB1E-3C1408DAEC6A}"/>
              </a:ext>
            </a:extLst>
          </p:cNvPr>
          <p:cNvGraphicFramePr>
            <a:graphicFrameLocks noGrp="1"/>
          </p:cNvGraphicFramePr>
          <p:nvPr>
            <p:extLst>
              <p:ext uri="{D42A27DB-BD31-4B8C-83A1-F6EECF244321}">
                <p14:modId xmlns:p14="http://schemas.microsoft.com/office/powerpoint/2010/main" val="1484680683"/>
              </p:ext>
            </p:extLst>
          </p:nvPr>
        </p:nvGraphicFramePr>
        <p:xfrm>
          <a:off x="5283376" y="1574707"/>
          <a:ext cx="3500208" cy="2480860"/>
        </p:xfrm>
        <a:graphic>
          <a:graphicData uri="http://schemas.openxmlformats.org/drawingml/2006/table">
            <a:tbl>
              <a:tblPr firstRow="1" bandRow="1">
                <a:tableStyleId>{5C22544A-7EE6-4342-B048-85BDC9FD1C3A}</a:tableStyleId>
              </a:tblPr>
              <a:tblGrid>
                <a:gridCol w="145842">
                  <a:extLst>
                    <a:ext uri="{9D8B030D-6E8A-4147-A177-3AD203B41FA5}">
                      <a16:colId xmlns:a16="http://schemas.microsoft.com/office/drawing/2014/main" val="1270148755"/>
                    </a:ext>
                  </a:extLst>
                </a:gridCol>
                <a:gridCol w="145842">
                  <a:extLst>
                    <a:ext uri="{9D8B030D-6E8A-4147-A177-3AD203B41FA5}">
                      <a16:colId xmlns:a16="http://schemas.microsoft.com/office/drawing/2014/main" val="3783459499"/>
                    </a:ext>
                  </a:extLst>
                </a:gridCol>
                <a:gridCol w="145842">
                  <a:extLst>
                    <a:ext uri="{9D8B030D-6E8A-4147-A177-3AD203B41FA5}">
                      <a16:colId xmlns:a16="http://schemas.microsoft.com/office/drawing/2014/main" val="4128696717"/>
                    </a:ext>
                  </a:extLst>
                </a:gridCol>
                <a:gridCol w="145842">
                  <a:extLst>
                    <a:ext uri="{9D8B030D-6E8A-4147-A177-3AD203B41FA5}">
                      <a16:colId xmlns:a16="http://schemas.microsoft.com/office/drawing/2014/main" val="3307348456"/>
                    </a:ext>
                  </a:extLst>
                </a:gridCol>
                <a:gridCol w="145842">
                  <a:extLst>
                    <a:ext uri="{9D8B030D-6E8A-4147-A177-3AD203B41FA5}">
                      <a16:colId xmlns:a16="http://schemas.microsoft.com/office/drawing/2014/main" val="1156892432"/>
                    </a:ext>
                  </a:extLst>
                </a:gridCol>
                <a:gridCol w="145842">
                  <a:extLst>
                    <a:ext uri="{9D8B030D-6E8A-4147-A177-3AD203B41FA5}">
                      <a16:colId xmlns:a16="http://schemas.microsoft.com/office/drawing/2014/main" val="4201249390"/>
                    </a:ext>
                  </a:extLst>
                </a:gridCol>
                <a:gridCol w="145842">
                  <a:extLst>
                    <a:ext uri="{9D8B030D-6E8A-4147-A177-3AD203B41FA5}">
                      <a16:colId xmlns:a16="http://schemas.microsoft.com/office/drawing/2014/main" val="2751314097"/>
                    </a:ext>
                  </a:extLst>
                </a:gridCol>
                <a:gridCol w="145842">
                  <a:extLst>
                    <a:ext uri="{9D8B030D-6E8A-4147-A177-3AD203B41FA5}">
                      <a16:colId xmlns:a16="http://schemas.microsoft.com/office/drawing/2014/main" val="3184397963"/>
                    </a:ext>
                  </a:extLst>
                </a:gridCol>
                <a:gridCol w="145842">
                  <a:extLst>
                    <a:ext uri="{9D8B030D-6E8A-4147-A177-3AD203B41FA5}">
                      <a16:colId xmlns:a16="http://schemas.microsoft.com/office/drawing/2014/main" val="1043988533"/>
                    </a:ext>
                  </a:extLst>
                </a:gridCol>
                <a:gridCol w="145842">
                  <a:extLst>
                    <a:ext uri="{9D8B030D-6E8A-4147-A177-3AD203B41FA5}">
                      <a16:colId xmlns:a16="http://schemas.microsoft.com/office/drawing/2014/main" val="3253339136"/>
                    </a:ext>
                  </a:extLst>
                </a:gridCol>
                <a:gridCol w="145842">
                  <a:extLst>
                    <a:ext uri="{9D8B030D-6E8A-4147-A177-3AD203B41FA5}">
                      <a16:colId xmlns:a16="http://schemas.microsoft.com/office/drawing/2014/main" val="3902358949"/>
                    </a:ext>
                  </a:extLst>
                </a:gridCol>
                <a:gridCol w="145842">
                  <a:extLst>
                    <a:ext uri="{9D8B030D-6E8A-4147-A177-3AD203B41FA5}">
                      <a16:colId xmlns:a16="http://schemas.microsoft.com/office/drawing/2014/main" val="2321979432"/>
                    </a:ext>
                  </a:extLst>
                </a:gridCol>
                <a:gridCol w="145842">
                  <a:extLst>
                    <a:ext uri="{9D8B030D-6E8A-4147-A177-3AD203B41FA5}">
                      <a16:colId xmlns:a16="http://schemas.microsoft.com/office/drawing/2014/main" val="1020774701"/>
                    </a:ext>
                  </a:extLst>
                </a:gridCol>
                <a:gridCol w="145842">
                  <a:extLst>
                    <a:ext uri="{9D8B030D-6E8A-4147-A177-3AD203B41FA5}">
                      <a16:colId xmlns:a16="http://schemas.microsoft.com/office/drawing/2014/main" val="2170654072"/>
                    </a:ext>
                  </a:extLst>
                </a:gridCol>
                <a:gridCol w="145842">
                  <a:extLst>
                    <a:ext uri="{9D8B030D-6E8A-4147-A177-3AD203B41FA5}">
                      <a16:colId xmlns:a16="http://schemas.microsoft.com/office/drawing/2014/main" val="286840904"/>
                    </a:ext>
                  </a:extLst>
                </a:gridCol>
                <a:gridCol w="145842">
                  <a:extLst>
                    <a:ext uri="{9D8B030D-6E8A-4147-A177-3AD203B41FA5}">
                      <a16:colId xmlns:a16="http://schemas.microsoft.com/office/drawing/2014/main" val="2181014591"/>
                    </a:ext>
                  </a:extLst>
                </a:gridCol>
                <a:gridCol w="145842">
                  <a:extLst>
                    <a:ext uri="{9D8B030D-6E8A-4147-A177-3AD203B41FA5}">
                      <a16:colId xmlns:a16="http://schemas.microsoft.com/office/drawing/2014/main" val="742789519"/>
                    </a:ext>
                  </a:extLst>
                </a:gridCol>
                <a:gridCol w="145842">
                  <a:extLst>
                    <a:ext uri="{9D8B030D-6E8A-4147-A177-3AD203B41FA5}">
                      <a16:colId xmlns:a16="http://schemas.microsoft.com/office/drawing/2014/main" val="2513794939"/>
                    </a:ext>
                  </a:extLst>
                </a:gridCol>
                <a:gridCol w="145842">
                  <a:extLst>
                    <a:ext uri="{9D8B030D-6E8A-4147-A177-3AD203B41FA5}">
                      <a16:colId xmlns:a16="http://schemas.microsoft.com/office/drawing/2014/main" val="1772977806"/>
                    </a:ext>
                  </a:extLst>
                </a:gridCol>
                <a:gridCol w="145842">
                  <a:extLst>
                    <a:ext uri="{9D8B030D-6E8A-4147-A177-3AD203B41FA5}">
                      <a16:colId xmlns:a16="http://schemas.microsoft.com/office/drawing/2014/main" val="692260600"/>
                    </a:ext>
                  </a:extLst>
                </a:gridCol>
                <a:gridCol w="145842">
                  <a:extLst>
                    <a:ext uri="{9D8B030D-6E8A-4147-A177-3AD203B41FA5}">
                      <a16:colId xmlns:a16="http://schemas.microsoft.com/office/drawing/2014/main" val="576935711"/>
                    </a:ext>
                  </a:extLst>
                </a:gridCol>
                <a:gridCol w="145842">
                  <a:extLst>
                    <a:ext uri="{9D8B030D-6E8A-4147-A177-3AD203B41FA5}">
                      <a16:colId xmlns:a16="http://schemas.microsoft.com/office/drawing/2014/main" val="1513052785"/>
                    </a:ext>
                  </a:extLst>
                </a:gridCol>
                <a:gridCol w="145842">
                  <a:extLst>
                    <a:ext uri="{9D8B030D-6E8A-4147-A177-3AD203B41FA5}">
                      <a16:colId xmlns:a16="http://schemas.microsoft.com/office/drawing/2014/main" val="1532687260"/>
                    </a:ext>
                  </a:extLst>
                </a:gridCol>
                <a:gridCol w="145842">
                  <a:extLst>
                    <a:ext uri="{9D8B030D-6E8A-4147-A177-3AD203B41FA5}">
                      <a16:colId xmlns:a16="http://schemas.microsoft.com/office/drawing/2014/main" val="4194632636"/>
                    </a:ext>
                  </a:extLst>
                </a:gridCol>
              </a:tblGrid>
              <a:tr h="124043">
                <a:tc>
                  <a:txBody>
                    <a:bodyPr/>
                    <a:lstStyle/>
                    <a:p>
                      <a:pPr algn="ctr"/>
                      <a:endParaRPr lang="en-GB" sz="100" dirty="0"/>
                    </a:p>
                  </a:txBody>
                  <a:tcPr marL="0" marR="0" marT="0" marB="0" anchor="ctr">
                    <a:lnL w="19050" cap="flat" cmpd="sng" algn="ctr">
                      <a:solidFill>
                        <a:schemeClr val="tx1"/>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9525"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9525"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9525"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18236780"/>
                  </a:ext>
                </a:extLst>
              </a:tr>
              <a:tr h="124043">
                <a:tc>
                  <a:txBody>
                    <a:bodyPr/>
                    <a:lstStyle/>
                    <a:p>
                      <a:pPr algn="ctr"/>
                      <a:endParaRPr lang="en-GB" sz="100" dirty="0"/>
                    </a:p>
                  </a:txBody>
                  <a:tcPr marL="0" marR="0" marT="0" marB="0" anchor="ctr">
                    <a:lnL w="19050" cap="flat" cmpd="sng" algn="ctr">
                      <a:solidFill>
                        <a:schemeClr val="tx1"/>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9525"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9525"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9525"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78025147"/>
                  </a:ext>
                </a:extLst>
              </a:tr>
              <a:tr h="124043">
                <a:tc>
                  <a:txBody>
                    <a:bodyPr/>
                    <a:lstStyle/>
                    <a:p>
                      <a:pPr algn="ctr"/>
                      <a:endParaRPr lang="en-GB" sz="100" dirty="0"/>
                    </a:p>
                  </a:txBody>
                  <a:tcPr marL="0" marR="0" marT="0" marB="0" anchor="ctr">
                    <a:lnL w="19050" cap="flat" cmpd="sng" algn="ctr">
                      <a:solidFill>
                        <a:schemeClr val="tx1"/>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9525"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9525"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9525"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40292656"/>
                  </a:ext>
                </a:extLst>
              </a:tr>
              <a:tr h="124043">
                <a:tc>
                  <a:txBody>
                    <a:bodyPr/>
                    <a:lstStyle/>
                    <a:p>
                      <a:pPr algn="ctr"/>
                      <a:endParaRPr lang="en-GB" sz="100" dirty="0"/>
                    </a:p>
                  </a:txBody>
                  <a:tcPr marL="0" marR="0" marT="0" marB="0" anchor="ctr">
                    <a:lnL w="19050" cap="flat" cmpd="sng" algn="ctr">
                      <a:solidFill>
                        <a:schemeClr val="tx1"/>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9525"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9525"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9525"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41364698"/>
                  </a:ext>
                </a:extLst>
              </a:tr>
              <a:tr h="124043">
                <a:tc>
                  <a:txBody>
                    <a:bodyPr/>
                    <a:lstStyle/>
                    <a:p>
                      <a:pPr algn="ctr"/>
                      <a:endParaRPr lang="en-GB" sz="100" dirty="0"/>
                    </a:p>
                  </a:txBody>
                  <a:tcPr marL="0" marR="0" marT="0" marB="0" anchor="ctr">
                    <a:lnL w="19050" cap="flat" cmpd="sng" algn="ctr">
                      <a:solidFill>
                        <a:schemeClr val="tx1"/>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9525"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9525"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9525"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13659521"/>
                  </a:ext>
                </a:extLst>
              </a:tr>
              <a:tr h="124043">
                <a:tc>
                  <a:txBody>
                    <a:bodyPr/>
                    <a:lstStyle/>
                    <a:p>
                      <a:pPr algn="ctr"/>
                      <a:endParaRPr lang="en-GB" sz="100" dirty="0"/>
                    </a:p>
                  </a:txBody>
                  <a:tcPr marL="0" marR="0" marT="0" marB="0" anchor="ctr">
                    <a:lnL w="19050" cap="flat" cmpd="sng" algn="ctr">
                      <a:solidFill>
                        <a:schemeClr val="tx1"/>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9525"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9525"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9525"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38765470"/>
                  </a:ext>
                </a:extLst>
              </a:tr>
              <a:tr h="124043">
                <a:tc>
                  <a:txBody>
                    <a:bodyPr/>
                    <a:lstStyle/>
                    <a:p>
                      <a:pPr algn="ctr"/>
                      <a:endParaRPr lang="en-GB" sz="100" dirty="0"/>
                    </a:p>
                  </a:txBody>
                  <a:tcPr marL="0" marR="0" marT="0" marB="0" anchor="ctr">
                    <a:lnL w="19050" cap="flat" cmpd="sng" algn="ctr">
                      <a:solidFill>
                        <a:schemeClr val="tx1"/>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9525"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9525"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9525"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27001403"/>
                  </a:ext>
                </a:extLst>
              </a:tr>
              <a:tr h="124043">
                <a:tc>
                  <a:txBody>
                    <a:bodyPr/>
                    <a:lstStyle/>
                    <a:p>
                      <a:pPr algn="ctr"/>
                      <a:endParaRPr lang="en-GB" sz="100" dirty="0"/>
                    </a:p>
                  </a:txBody>
                  <a:tcPr marL="0" marR="0" marT="0" marB="0" anchor="ctr">
                    <a:lnL w="19050" cap="flat" cmpd="sng" algn="ctr">
                      <a:solidFill>
                        <a:schemeClr val="tx1"/>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9525"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9525"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9525"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5077055"/>
                  </a:ext>
                </a:extLst>
              </a:tr>
              <a:tr h="124043">
                <a:tc>
                  <a:txBody>
                    <a:bodyPr/>
                    <a:lstStyle/>
                    <a:p>
                      <a:pPr algn="ctr"/>
                      <a:endParaRPr lang="en-GB" sz="100" dirty="0"/>
                    </a:p>
                  </a:txBody>
                  <a:tcPr marL="0" marR="0" marT="0" marB="0" anchor="ctr">
                    <a:lnL w="19050" cap="flat" cmpd="sng" algn="ctr">
                      <a:solidFill>
                        <a:schemeClr val="tx1"/>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9525"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9525"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9525"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83732328"/>
                  </a:ext>
                </a:extLst>
              </a:tr>
              <a:tr h="124043">
                <a:tc>
                  <a:txBody>
                    <a:bodyPr/>
                    <a:lstStyle/>
                    <a:p>
                      <a:pPr algn="ctr"/>
                      <a:endParaRPr lang="en-GB" sz="100" dirty="0"/>
                    </a:p>
                  </a:txBody>
                  <a:tcPr marL="0" marR="0" marT="0" marB="0" anchor="ctr">
                    <a:lnL w="19050" cap="flat" cmpd="sng" algn="ctr">
                      <a:solidFill>
                        <a:schemeClr val="tx1"/>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9525"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9525"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9525"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48187724"/>
                  </a:ext>
                </a:extLst>
              </a:tr>
              <a:tr h="124043">
                <a:tc>
                  <a:txBody>
                    <a:bodyPr/>
                    <a:lstStyle/>
                    <a:p>
                      <a:pPr algn="ctr"/>
                      <a:endParaRPr lang="en-GB" sz="100" dirty="0"/>
                    </a:p>
                  </a:txBody>
                  <a:tcPr marL="0" marR="0" marT="0" marB="0" anchor="ctr">
                    <a:lnL w="19050" cap="flat" cmpd="sng" algn="ctr">
                      <a:solidFill>
                        <a:schemeClr val="tx1"/>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9525"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9525"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9525"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88956313"/>
                  </a:ext>
                </a:extLst>
              </a:tr>
              <a:tr h="124043">
                <a:tc>
                  <a:txBody>
                    <a:bodyPr/>
                    <a:lstStyle/>
                    <a:p>
                      <a:pPr algn="ctr"/>
                      <a:endParaRPr lang="en-GB" sz="100" dirty="0"/>
                    </a:p>
                  </a:txBody>
                  <a:tcPr marL="0" marR="0" marT="0" marB="0" anchor="ctr">
                    <a:lnL w="19050" cap="flat" cmpd="sng" algn="ctr">
                      <a:solidFill>
                        <a:schemeClr val="tx1"/>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9525"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9525"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9525"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00136527"/>
                  </a:ext>
                </a:extLst>
              </a:tr>
              <a:tr h="124043">
                <a:tc>
                  <a:txBody>
                    <a:bodyPr/>
                    <a:lstStyle/>
                    <a:p>
                      <a:pPr algn="ctr"/>
                      <a:endParaRPr lang="en-GB" sz="100" dirty="0"/>
                    </a:p>
                  </a:txBody>
                  <a:tcPr marL="0" marR="0" marT="0" marB="0" anchor="ctr">
                    <a:lnL w="19050" cap="flat" cmpd="sng" algn="ctr">
                      <a:solidFill>
                        <a:schemeClr val="tx1"/>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9525"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9525"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9525"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19440310"/>
                  </a:ext>
                </a:extLst>
              </a:tr>
              <a:tr h="124043">
                <a:tc>
                  <a:txBody>
                    <a:bodyPr/>
                    <a:lstStyle/>
                    <a:p>
                      <a:pPr algn="ctr"/>
                      <a:endParaRPr lang="en-GB" sz="100" dirty="0"/>
                    </a:p>
                  </a:txBody>
                  <a:tcPr marL="0" marR="0" marT="0" marB="0" anchor="ctr">
                    <a:lnL w="19050" cap="flat" cmpd="sng" algn="ctr">
                      <a:solidFill>
                        <a:schemeClr val="tx1"/>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9525"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9525"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9525"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17499468"/>
                  </a:ext>
                </a:extLst>
              </a:tr>
              <a:tr h="124043">
                <a:tc>
                  <a:txBody>
                    <a:bodyPr/>
                    <a:lstStyle/>
                    <a:p>
                      <a:pPr algn="ctr"/>
                      <a:endParaRPr lang="en-GB" sz="100" dirty="0"/>
                    </a:p>
                  </a:txBody>
                  <a:tcPr marL="0" marR="0" marT="0" marB="0" anchor="ctr">
                    <a:lnL w="19050" cap="flat" cmpd="sng" algn="ctr">
                      <a:solidFill>
                        <a:schemeClr val="tx1"/>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9525"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9525"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9525"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82829116"/>
                  </a:ext>
                </a:extLst>
              </a:tr>
              <a:tr h="124043">
                <a:tc>
                  <a:txBody>
                    <a:bodyPr/>
                    <a:lstStyle/>
                    <a:p>
                      <a:pPr algn="ctr"/>
                      <a:endParaRPr lang="en-GB" sz="100" dirty="0"/>
                    </a:p>
                  </a:txBody>
                  <a:tcPr marL="0" marR="0" marT="0" marB="0" anchor="ctr">
                    <a:lnL w="19050" cap="flat" cmpd="sng" algn="ctr">
                      <a:solidFill>
                        <a:schemeClr val="tx1"/>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9525"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9525"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9525"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6852160"/>
                  </a:ext>
                </a:extLst>
              </a:tr>
              <a:tr h="124043">
                <a:tc>
                  <a:txBody>
                    <a:bodyPr/>
                    <a:lstStyle/>
                    <a:p>
                      <a:pPr algn="ctr"/>
                      <a:endParaRPr lang="en-GB" sz="100" dirty="0"/>
                    </a:p>
                  </a:txBody>
                  <a:tcPr marL="0" marR="0" marT="0" marB="0" anchor="ctr">
                    <a:lnL w="19050" cap="flat" cmpd="sng" algn="ctr">
                      <a:solidFill>
                        <a:schemeClr val="tx1"/>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9525"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9525"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9525"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96187195"/>
                  </a:ext>
                </a:extLst>
              </a:tr>
              <a:tr h="124043">
                <a:tc>
                  <a:txBody>
                    <a:bodyPr/>
                    <a:lstStyle/>
                    <a:p>
                      <a:pPr algn="ctr"/>
                      <a:endParaRPr lang="en-GB" sz="100" dirty="0"/>
                    </a:p>
                  </a:txBody>
                  <a:tcPr marL="0" marR="0" marT="0" marB="0" anchor="ctr">
                    <a:lnL w="19050" cap="flat" cmpd="sng" algn="ctr">
                      <a:solidFill>
                        <a:schemeClr val="tx1"/>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9525"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9525"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9525"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79531262"/>
                  </a:ext>
                </a:extLst>
              </a:tr>
              <a:tr h="124043">
                <a:tc>
                  <a:txBody>
                    <a:bodyPr/>
                    <a:lstStyle/>
                    <a:p>
                      <a:pPr algn="ctr"/>
                      <a:endParaRPr lang="en-GB" sz="100" dirty="0"/>
                    </a:p>
                  </a:txBody>
                  <a:tcPr marL="0" marR="0" marT="0" marB="0" anchor="ctr">
                    <a:lnL w="19050" cap="flat" cmpd="sng" algn="ctr">
                      <a:solidFill>
                        <a:schemeClr val="tx1"/>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9525"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9525"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9525"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75939910"/>
                  </a:ext>
                </a:extLst>
              </a:tr>
              <a:tr h="124043">
                <a:tc>
                  <a:txBody>
                    <a:bodyPr/>
                    <a:lstStyle/>
                    <a:p>
                      <a:pPr algn="ctr"/>
                      <a:endParaRPr lang="en-GB" sz="100" dirty="0"/>
                    </a:p>
                  </a:txBody>
                  <a:tcPr marL="0" marR="0" marT="0" marB="0" anchor="ctr">
                    <a:lnL w="19050" cap="flat" cmpd="sng" algn="ctr">
                      <a:solidFill>
                        <a:schemeClr val="tx1"/>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9525"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9525"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9525"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6157486"/>
                  </a:ext>
                </a:extLst>
              </a:tr>
            </a:tbl>
          </a:graphicData>
        </a:graphic>
      </p:graphicFrame>
      <p:sp>
        <p:nvSpPr>
          <p:cNvPr id="21" name="TextBox 20">
            <a:extLst>
              <a:ext uri="{FF2B5EF4-FFF2-40B4-BE49-F238E27FC236}">
                <a16:creationId xmlns:a16="http://schemas.microsoft.com/office/drawing/2014/main" id="{922F6687-72B1-E141-8002-E9E312BD7B6B}"/>
              </a:ext>
            </a:extLst>
          </p:cNvPr>
          <p:cNvSpPr txBox="1"/>
          <p:nvPr/>
        </p:nvSpPr>
        <p:spPr>
          <a:xfrm rot="16200000">
            <a:off x="3665074" y="2707415"/>
            <a:ext cx="2568166" cy="215444"/>
          </a:xfrm>
          <a:prstGeom prst="rect">
            <a:avLst/>
          </a:prstGeom>
          <a:noFill/>
        </p:spPr>
        <p:txBody>
          <a:bodyPr wrap="square" lIns="0" tIns="0" rIns="0" bIns="0" rtlCol="0" anchor="ctr" anchorCtr="0">
            <a:spAutoFit/>
          </a:bodyPr>
          <a:lstStyle/>
          <a:p>
            <a:pPr algn="ctr">
              <a:defRPr/>
            </a:pPr>
            <a:r>
              <a:rPr lang="en-GB" altLang="en-US" sz="1400" b="1" dirty="0"/>
              <a:t>Distance from home </a:t>
            </a:r>
            <a:r>
              <a:rPr lang="en-GB" altLang="en-US" sz="1400" dirty="0"/>
              <a:t>(miles)</a:t>
            </a:r>
          </a:p>
        </p:txBody>
      </p:sp>
      <p:sp>
        <p:nvSpPr>
          <p:cNvPr id="22" name="TextBox 21">
            <a:extLst>
              <a:ext uri="{FF2B5EF4-FFF2-40B4-BE49-F238E27FC236}">
                <a16:creationId xmlns:a16="http://schemas.microsoft.com/office/drawing/2014/main" id="{CECF8652-D9CF-4849-A4CF-677728B1BEA6}"/>
              </a:ext>
            </a:extLst>
          </p:cNvPr>
          <p:cNvSpPr txBox="1"/>
          <p:nvPr/>
        </p:nvSpPr>
        <p:spPr>
          <a:xfrm>
            <a:off x="6402716" y="4269419"/>
            <a:ext cx="1261529" cy="215444"/>
          </a:xfrm>
          <a:prstGeom prst="rect">
            <a:avLst/>
          </a:prstGeom>
          <a:noFill/>
        </p:spPr>
        <p:txBody>
          <a:bodyPr wrap="square" lIns="0" tIns="0" rIns="0" bIns="0" rtlCol="0" anchor="ctr" anchorCtr="0">
            <a:spAutoFit/>
          </a:bodyPr>
          <a:lstStyle/>
          <a:p>
            <a:pPr algn="ctr">
              <a:defRPr/>
            </a:pPr>
            <a:r>
              <a:rPr lang="en-GB" altLang="en-US" sz="1400" b="1" dirty="0"/>
              <a:t>Time</a:t>
            </a:r>
            <a:endParaRPr lang="en-GB" altLang="en-US" sz="1400" dirty="0"/>
          </a:p>
        </p:txBody>
      </p:sp>
      <p:sp>
        <p:nvSpPr>
          <p:cNvPr id="23" name="TextBox 22">
            <a:extLst>
              <a:ext uri="{FF2B5EF4-FFF2-40B4-BE49-F238E27FC236}">
                <a16:creationId xmlns:a16="http://schemas.microsoft.com/office/drawing/2014/main" id="{81F707CB-EC4D-2C4D-A7D3-AC08388C3E89}"/>
              </a:ext>
            </a:extLst>
          </p:cNvPr>
          <p:cNvSpPr txBox="1"/>
          <p:nvPr/>
        </p:nvSpPr>
        <p:spPr>
          <a:xfrm>
            <a:off x="4973281" y="4076759"/>
            <a:ext cx="614793" cy="215444"/>
          </a:xfrm>
          <a:prstGeom prst="rect">
            <a:avLst/>
          </a:prstGeom>
          <a:noFill/>
        </p:spPr>
        <p:txBody>
          <a:bodyPr wrap="square" lIns="0" tIns="0" rIns="0" bIns="0" rtlCol="0" anchor="ctr" anchorCtr="0">
            <a:spAutoFit/>
          </a:bodyPr>
          <a:lstStyle/>
          <a:p>
            <a:pPr algn="ctr">
              <a:defRPr/>
            </a:pPr>
            <a:r>
              <a:rPr lang="en-GB" altLang="en-US" sz="1400" dirty="0"/>
              <a:t>11:30</a:t>
            </a:r>
          </a:p>
        </p:txBody>
      </p:sp>
      <p:sp>
        <p:nvSpPr>
          <p:cNvPr id="25" name="TextBox 24">
            <a:extLst>
              <a:ext uri="{FF2B5EF4-FFF2-40B4-BE49-F238E27FC236}">
                <a16:creationId xmlns:a16="http://schemas.microsoft.com/office/drawing/2014/main" id="{3D645C31-3933-9945-A6E5-96BBB005877C}"/>
              </a:ext>
            </a:extLst>
          </p:cNvPr>
          <p:cNvSpPr txBox="1"/>
          <p:nvPr/>
        </p:nvSpPr>
        <p:spPr>
          <a:xfrm>
            <a:off x="4827242" y="1467032"/>
            <a:ext cx="398895" cy="215444"/>
          </a:xfrm>
          <a:prstGeom prst="rect">
            <a:avLst/>
          </a:prstGeom>
          <a:noFill/>
        </p:spPr>
        <p:txBody>
          <a:bodyPr wrap="square" lIns="0" tIns="0" rIns="0" bIns="0" rtlCol="0" anchor="ctr" anchorCtr="0">
            <a:spAutoFit/>
          </a:bodyPr>
          <a:lstStyle/>
          <a:p>
            <a:pPr algn="r">
              <a:defRPr/>
            </a:pPr>
            <a:r>
              <a:rPr lang="en-GB" altLang="en-US" sz="1400" dirty="0"/>
              <a:t>5</a:t>
            </a:r>
          </a:p>
        </p:txBody>
      </p:sp>
      <p:sp>
        <p:nvSpPr>
          <p:cNvPr id="26" name="TextBox 25">
            <a:extLst>
              <a:ext uri="{FF2B5EF4-FFF2-40B4-BE49-F238E27FC236}">
                <a16:creationId xmlns:a16="http://schemas.microsoft.com/office/drawing/2014/main" id="{7C1DD69F-B81B-6740-9C5B-744EF01AE5E2}"/>
              </a:ext>
            </a:extLst>
          </p:cNvPr>
          <p:cNvSpPr txBox="1"/>
          <p:nvPr/>
        </p:nvSpPr>
        <p:spPr>
          <a:xfrm>
            <a:off x="5848834" y="4076759"/>
            <a:ext cx="613800" cy="215444"/>
          </a:xfrm>
          <a:prstGeom prst="rect">
            <a:avLst/>
          </a:prstGeom>
          <a:noFill/>
        </p:spPr>
        <p:txBody>
          <a:bodyPr wrap="square" lIns="0" tIns="0" rIns="0" bIns="0" rtlCol="0" anchor="ctr" anchorCtr="0">
            <a:spAutoFit/>
          </a:bodyPr>
          <a:lstStyle/>
          <a:p>
            <a:pPr algn="ctr">
              <a:defRPr/>
            </a:pPr>
            <a:r>
              <a:rPr lang="en-GB" altLang="en-US" sz="1400" dirty="0"/>
              <a:t>12:00</a:t>
            </a:r>
          </a:p>
        </p:txBody>
      </p:sp>
      <p:sp>
        <p:nvSpPr>
          <p:cNvPr id="27" name="TextBox 26">
            <a:extLst>
              <a:ext uri="{FF2B5EF4-FFF2-40B4-BE49-F238E27FC236}">
                <a16:creationId xmlns:a16="http://schemas.microsoft.com/office/drawing/2014/main" id="{FAD59404-A2D5-2F4C-8C07-791D3486B8A7}"/>
              </a:ext>
            </a:extLst>
          </p:cNvPr>
          <p:cNvSpPr txBox="1"/>
          <p:nvPr/>
        </p:nvSpPr>
        <p:spPr>
          <a:xfrm>
            <a:off x="6723439" y="4076759"/>
            <a:ext cx="613800" cy="215444"/>
          </a:xfrm>
          <a:prstGeom prst="rect">
            <a:avLst/>
          </a:prstGeom>
          <a:noFill/>
        </p:spPr>
        <p:txBody>
          <a:bodyPr wrap="square" lIns="0" tIns="0" rIns="0" bIns="0" rtlCol="0" anchor="ctr" anchorCtr="0">
            <a:spAutoFit/>
          </a:bodyPr>
          <a:lstStyle/>
          <a:p>
            <a:pPr algn="ctr">
              <a:defRPr/>
            </a:pPr>
            <a:r>
              <a:rPr lang="en-GB" altLang="en-US" sz="1400" dirty="0"/>
              <a:t>12:30</a:t>
            </a:r>
          </a:p>
        </p:txBody>
      </p:sp>
      <p:sp>
        <p:nvSpPr>
          <p:cNvPr id="28" name="TextBox 27">
            <a:extLst>
              <a:ext uri="{FF2B5EF4-FFF2-40B4-BE49-F238E27FC236}">
                <a16:creationId xmlns:a16="http://schemas.microsoft.com/office/drawing/2014/main" id="{A568829B-2607-8F42-84E1-4D6FD6D1976B}"/>
              </a:ext>
            </a:extLst>
          </p:cNvPr>
          <p:cNvSpPr txBox="1"/>
          <p:nvPr/>
        </p:nvSpPr>
        <p:spPr>
          <a:xfrm>
            <a:off x="8472649" y="4076759"/>
            <a:ext cx="613800" cy="215444"/>
          </a:xfrm>
          <a:prstGeom prst="rect">
            <a:avLst/>
          </a:prstGeom>
          <a:noFill/>
        </p:spPr>
        <p:txBody>
          <a:bodyPr wrap="square" lIns="0" tIns="0" rIns="0" bIns="0" rtlCol="0" anchor="ctr" anchorCtr="0">
            <a:spAutoFit/>
          </a:bodyPr>
          <a:lstStyle/>
          <a:p>
            <a:pPr algn="ctr">
              <a:defRPr/>
            </a:pPr>
            <a:r>
              <a:rPr lang="en-GB" altLang="en-US" sz="1400" dirty="0"/>
              <a:t>13:30</a:t>
            </a:r>
          </a:p>
        </p:txBody>
      </p:sp>
      <p:sp>
        <p:nvSpPr>
          <p:cNvPr id="29" name="TextBox 28">
            <a:extLst>
              <a:ext uri="{FF2B5EF4-FFF2-40B4-BE49-F238E27FC236}">
                <a16:creationId xmlns:a16="http://schemas.microsoft.com/office/drawing/2014/main" id="{A3C92635-0533-AD4F-AB74-2490E31E9F53}"/>
              </a:ext>
            </a:extLst>
          </p:cNvPr>
          <p:cNvSpPr txBox="1"/>
          <p:nvPr/>
        </p:nvSpPr>
        <p:spPr>
          <a:xfrm>
            <a:off x="4827242" y="1963868"/>
            <a:ext cx="398895" cy="215444"/>
          </a:xfrm>
          <a:prstGeom prst="rect">
            <a:avLst/>
          </a:prstGeom>
          <a:noFill/>
        </p:spPr>
        <p:txBody>
          <a:bodyPr wrap="square" lIns="0" tIns="0" rIns="0" bIns="0" rtlCol="0" anchor="ctr" anchorCtr="0">
            <a:spAutoFit/>
          </a:bodyPr>
          <a:lstStyle/>
          <a:p>
            <a:pPr algn="r">
              <a:defRPr/>
            </a:pPr>
            <a:r>
              <a:rPr lang="en-GB" altLang="en-US" sz="1400" dirty="0"/>
              <a:t>4</a:t>
            </a:r>
          </a:p>
        </p:txBody>
      </p:sp>
      <p:sp>
        <p:nvSpPr>
          <p:cNvPr id="30" name="TextBox 29">
            <a:extLst>
              <a:ext uri="{FF2B5EF4-FFF2-40B4-BE49-F238E27FC236}">
                <a16:creationId xmlns:a16="http://schemas.microsoft.com/office/drawing/2014/main" id="{D5DF19DB-094C-A84B-AFF3-ADA845AD0461}"/>
              </a:ext>
            </a:extLst>
          </p:cNvPr>
          <p:cNvSpPr txBox="1"/>
          <p:nvPr/>
        </p:nvSpPr>
        <p:spPr>
          <a:xfrm>
            <a:off x="4827242" y="2957542"/>
            <a:ext cx="398895" cy="215444"/>
          </a:xfrm>
          <a:prstGeom prst="rect">
            <a:avLst/>
          </a:prstGeom>
          <a:noFill/>
        </p:spPr>
        <p:txBody>
          <a:bodyPr wrap="square" lIns="0" tIns="0" rIns="0" bIns="0" rtlCol="0" anchor="ctr" anchorCtr="0">
            <a:spAutoFit/>
          </a:bodyPr>
          <a:lstStyle/>
          <a:p>
            <a:pPr algn="r">
              <a:defRPr/>
            </a:pPr>
            <a:r>
              <a:rPr lang="en-GB" altLang="en-US" sz="1400" dirty="0"/>
              <a:t>2</a:t>
            </a:r>
          </a:p>
        </p:txBody>
      </p:sp>
      <p:sp>
        <p:nvSpPr>
          <p:cNvPr id="31" name="TextBox 30">
            <a:extLst>
              <a:ext uri="{FF2B5EF4-FFF2-40B4-BE49-F238E27FC236}">
                <a16:creationId xmlns:a16="http://schemas.microsoft.com/office/drawing/2014/main" id="{DBA25CF0-9B55-8346-9A5E-EE23CE303A00}"/>
              </a:ext>
            </a:extLst>
          </p:cNvPr>
          <p:cNvSpPr txBox="1"/>
          <p:nvPr/>
        </p:nvSpPr>
        <p:spPr>
          <a:xfrm>
            <a:off x="4827242" y="3454378"/>
            <a:ext cx="398895" cy="215444"/>
          </a:xfrm>
          <a:prstGeom prst="rect">
            <a:avLst/>
          </a:prstGeom>
          <a:noFill/>
        </p:spPr>
        <p:txBody>
          <a:bodyPr wrap="square" lIns="0" tIns="0" rIns="0" bIns="0" rtlCol="0" anchor="ctr" anchorCtr="0">
            <a:spAutoFit/>
          </a:bodyPr>
          <a:lstStyle/>
          <a:p>
            <a:pPr algn="r">
              <a:defRPr/>
            </a:pPr>
            <a:r>
              <a:rPr lang="en-GB" altLang="en-US" sz="1400" dirty="0"/>
              <a:t>1</a:t>
            </a:r>
          </a:p>
        </p:txBody>
      </p:sp>
      <p:sp>
        <p:nvSpPr>
          <p:cNvPr id="32" name="TextBox 31">
            <a:extLst>
              <a:ext uri="{FF2B5EF4-FFF2-40B4-BE49-F238E27FC236}">
                <a16:creationId xmlns:a16="http://schemas.microsoft.com/office/drawing/2014/main" id="{927422C0-0E80-D04A-B2B1-23282AE16EA0}"/>
              </a:ext>
            </a:extLst>
          </p:cNvPr>
          <p:cNvSpPr txBox="1"/>
          <p:nvPr/>
        </p:nvSpPr>
        <p:spPr>
          <a:xfrm>
            <a:off x="4827242" y="3935146"/>
            <a:ext cx="398895" cy="215444"/>
          </a:xfrm>
          <a:prstGeom prst="rect">
            <a:avLst/>
          </a:prstGeom>
          <a:noFill/>
        </p:spPr>
        <p:txBody>
          <a:bodyPr wrap="square" lIns="0" tIns="0" rIns="0" bIns="0" rtlCol="0" anchor="ctr" anchorCtr="0">
            <a:spAutoFit/>
          </a:bodyPr>
          <a:lstStyle/>
          <a:p>
            <a:pPr algn="r">
              <a:defRPr/>
            </a:pPr>
            <a:r>
              <a:rPr lang="en-GB" altLang="en-US" sz="1400" dirty="0"/>
              <a:t>0</a:t>
            </a:r>
          </a:p>
        </p:txBody>
      </p:sp>
      <p:cxnSp>
        <p:nvCxnSpPr>
          <p:cNvPr id="7" name="Straight Connector 6">
            <a:extLst>
              <a:ext uri="{FF2B5EF4-FFF2-40B4-BE49-F238E27FC236}">
                <a16:creationId xmlns:a16="http://schemas.microsoft.com/office/drawing/2014/main" id="{36CD34EA-F5FC-794C-A7F0-51CD7A094ADC}"/>
              </a:ext>
            </a:extLst>
          </p:cNvPr>
          <p:cNvCxnSpPr>
            <a:cxnSpLocks/>
          </p:cNvCxnSpPr>
          <p:nvPr/>
        </p:nvCxnSpPr>
        <p:spPr>
          <a:xfrm flipV="1">
            <a:off x="5574391" y="1823514"/>
            <a:ext cx="870278" cy="2220544"/>
          </a:xfrm>
          <a:prstGeom prst="line">
            <a:avLst/>
          </a:prstGeom>
          <a:ln w="19050" cap="rnd">
            <a:solidFill>
              <a:schemeClr val="bg2">
                <a:lumMod val="50000"/>
              </a:schemeClr>
            </a:solidFill>
            <a:round/>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B3E39B4C-CBF5-6A45-9F3E-2480CC29371F}"/>
              </a:ext>
            </a:extLst>
          </p:cNvPr>
          <p:cNvSpPr txBox="1"/>
          <p:nvPr/>
        </p:nvSpPr>
        <p:spPr>
          <a:xfrm>
            <a:off x="2072354" y="1773798"/>
            <a:ext cx="1040640" cy="223837"/>
          </a:xfrm>
          <a:prstGeom prst="rect">
            <a:avLst/>
          </a:prstGeom>
          <a:solidFill>
            <a:schemeClr val="accent3"/>
          </a:solidFill>
        </p:spPr>
        <p:txBody>
          <a:bodyPr wrap="square" lIns="0" tIns="0" rIns="0" bIns="0" rtlCol="0" anchor="ctr" anchorCtr="0">
            <a:spAutoFit/>
          </a:bodyPr>
          <a:lstStyle/>
          <a:p>
            <a:pPr algn="ctr">
              <a:defRPr/>
            </a:pPr>
            <a:r>
              <a:rPr lang="en-GB" altLang="en-US" sz="1600" b="1" dirty="0"/>
              <a:t>30 minutes</a:t>
            </a:r>
          </a:p>
        </p:txBody>
      </p:sp>
      <p:sp>
        <p:nvSpPr>
          <p:cNvPr id="41" name="TextBox 40">
            <a:extLst>
              <a:ext uri="{FF2B5EF4-FFF2-40B4-BE49-F238E27FC236}">
                <a16:creationId xmlns:a16="http://schemas.microsoft.com/office/drawing/2014/main" id="{6E143F7D-1C2B-FC4F-B305-AA581B55981E}"/>
              </a:ext>
            </a:extLst>
          </p:cNvPr>
          <p:cNvSpPr txBox="1"/>
          <p:nvPr/>
        </p:nvSpPr>
        <p:spPr>
          <a:xfrm>
            <a:off x="4827242" y="2460705"/>
            <a:ext cx="398895" cy="215444"/>
          </a:xfrm>
          <a:prstGeom prst="rect">
            <a:avLst/>
          </a:prstGeom>
          <a:noFill/>
        </p:spPr>
        <p:txBody>
          <a:bodyPr wrap="square" lIns="0" tIns="0" rIns="0" bIns="0" rtlCol="0" anchor="ctr" anchorCtr="0">
            <a:spAutoFit/>
          </a:bodyPr>
          <a:lstStyle/>
          <a:p>
            <a:pPr algn="r">
              <a:defRPr/>
            </a:pPr>
            <a:r>
              <a:rPr lang="en-GB" altLang="en-US" sz="1400" dirty="0"/>
              <a:t>3</a:t>
            </a:r>
          </a:p>
        </p:txBody>
      </p:sp>
      <p:grpSp>
        <p:nvGrpSpPr>
          <p:cNvPr id="60" name="Group 59">
            <a:extLst>
              <a:ext uri="{FF2B5EF4-FFF2-40B4-BE49-F238E27FC236}">
                <a16:creationId xmlns:a16="http://schemas.microsoft.com/office/drawing/2014/main" id="{9067079D-0732-294B-8FAE-C74D7DF8E0BE}"/>
              </a:ext>
            </a:extLst>
          </p:cNvPr>
          <p:cNvGrpSpPr/>
          <p:nvPr/>
        </p:nvGrpSpPr>
        <p:grpSpPr>
          <a:xfrm>
            <a:off x="440668" y="2098357"/>
            <a:ext cx="3278405" cy="492443"/>
            <a:chOff x="440668" y="1536503"/>
            <a:chExt cx="3278405" cy="492443"/>
          </a:xfrm>
        </p:grpSpPr>
        <p:sp>
          <p:nvSpPr>
            <p:cNvPr id="61" name="TextBox 60">
              <a:extLst>
                <a:ext uri="{FF2B5EF4-FFF2-40B4-BE49-F238E27FC236}">
                  <a16:creationId xmlns:a16="http://schemas.microsoft.com/office/drawing/2014/main" id="{95CA1EF3-BE9D-1140-B354-78B49A783DB4}"/>
                </a:ext>
              </a:extLst>
            </p:cNvPr>
            <p:cNvSpPr txBox="1"/>
            <p:nvPr/>
          </p:nvSpPr>
          <p:spPr>
            <a:xfrm>
              <a:off x="440668" y="1536503"/>
              <a:ext cx="513302" cy="246221"/>
            </a:xfrm>
            <a:prstGeom prst="rect">
              <a:avLst/>
            </a:prstGeom>
            <a:noFill/>
          </p:spPr>
          <p:txBody>
            <a:bodyPr wrap="square" lIns="36000" tIns="0" rIns="0" bIns="0" rtlCol="0">
              <a:spAutoFit/>
            </a:bodyPr>
            <a:lstStyle/>
            <a:p>
              <a:r>
                <a:rPr lang="en-GB" sz="1600" b="1" dirty="0"/>
                <a:t>[b]</a:t>
              </a:r>
            </a:p>
          </p:txBody>
        </p:sp>
        <p:sp>
          <p:nvSpPr>
            <p:cNvPr id="62" name="TextBox 61">
              <a:extLst>
                <a:ext uri="{FF2B5EF4-FFF2-40B4-BE49-F238E27FC236}">
                  <a16:creationId xmlns:a16="http://schemas.microsoft.com/office/drawing/2014/main" id="{9D1F5411-9457-FB43-B012-11FE1F435A0A}"/>
                </a:ext>
              </a:extLst>
            </p:cNvPr>
            <p:cNvSpPr txBox="1"/>
            <p:nvPr/>
          </p:nvSpPr>
          <p:spPr>
            <a:xfrm>
              <a:off x="842277" y="1536503"/>
              <a:ext cx="2876796" cy="492443"/>
            </a:xfrm>
            <a:prstGeom prst="rect">
              <a:avLst/>
            </a:prstGeom>
            <a:noFill/>
          </p:spPr>
          <p:txBody>
            <a:bodyPr wrap="square" lIns="36000" tIns="0" rIns="0" bIns="0" rtlCol="0" anchor="t">
              <a:spAutoFit/>
            </a:bodyPr>
            <a:lstStyle/>
            <a:p>
              <a:pPr>
                <a:defRPr/>
              </a:pPr>
              <a:r>
                <a:rPr lang="en-GB" altLang="en-US" sz="1600" dirty="0"/>
                <a:t>How long did Callum spend in the supermarket?</a:t>
              </a:r>
            </a:p>
          </p:txBody>
        </p:sp>
      </p:grpSp>
      <p:sp>
        <p:nvSpPr>
          <p:cNvPr id="63" name="TextBox 62">
            <a:extLst>
              <a:ext uri="{FF2B5EF4-FFF2-40B4-BE49-F238E27FC236}">
                <a16:creationId xmlns:a16="http://schemas.microsoft.com/office/drawing/2014/main" id="{FF02D43D-704D-EF4E-BF08-EA07D0AC0429}"/>
              </a:ext>
            </a:extLst>
          </p:cNvPr>
          <p:cNvSpPr txBox="1"/>
          <p:nvPr/>
        </p:nvSpPr>
        <p:spPr>
          <a:xfrm>
            <a:off x="2074604" y="2374387"/>
            <a:ext cx="1045113" cy="223837"/>
          </a:xfrm>
          <a:prstGeom prst="rect">
            <a:avLst/>
          </a:prstGeom>
          <a:solidFill>
            <a:schemeClr val="accent3"/>
          </a:solidFill>
        </p:spPr>
        <p:txBody>
          <a:bodyPr wrap="square" lIns="0" tIns="0" rIns="0" bIns="0" rtlCol="0" anchor="ctr" anchorCtr="0">
            <a:spAutoFit/>
          </a:bodyPr>
          <a:lstStyle/>
          <a:p>
            <a:pPr algn="ctr">
              <a:defRPr/>
            </a:pPr>
            <a:r>
              <a:rPr lang="en-GB" altLang="en-US" sz="1600" b="1" dirty="0"/>
              <a:t>45 minutes</a:t>
            </a:r>
          </a:p>
        </p:txBody>
      </p:sp>
      <p:sp>
        <p:nvSpPr>
          <p:cNvPr id="64" name="TextBox 63">
            <a:extLst>
              <a:ext uri="{FF2B5EF4-FFF2-40B4-BE49-F238E27FC236}">
                <a16:creationId xmlns:a16="http://schemas.microsoft.com/office/drawing/2014/main" id="{9FD928CD-8831-544D-A850-57A3454E3B85}"/>
              </a:ext>
            </a:extLst>
          </p:cNvPr>
          <p:cNvSpPr txBox="1"/>
          <p:nvPr/>
        </p:nvSpPr>
        <p:spPr>
          <a:xfrm>
            <a:off x="2173538" y="2980128"/>
            <a:ext cx="892391" cy="246221"/>
          </a:xfrm>
          <a:prstGeom prst="rect">
            <a:avLst/>
          </a:prstGeom>
          <a:solidFill>
            <a:schemeClr val="accent3"/>
          </a:solidFill>
        </p:spPr>
        <p:txBody>
          <a:bodyPr wrap="square" lIns="0" tIns="0" rIns="0" bIns="0" rtlCol="0" anchor="ctr" anchorCtr="0">
            <a:spAutoFit/>
          </a:bodyPr>
          <a:lstStyle/>
          <a:p>
            <a:pPr algn="ctr">
              <a:defRPr/>
            </a:pPr>
            <a:r>
              <a:rPr lang="en-GB" altLang="en-US" sz="1600" b="1" dirty="0"/>
              <a:t>10.8 mph</a:t>
            </a:r>
            <a:endParaRPr lang="en-GB" altLang="en-US" sz="1600" dirty="0"/>
          </a:p>
        </p:txBody>
      </p:sp>
      <p:sp>
        <p:nvSpPr>
          <p:cNvPr id="71" name="TextBox 70">
            <a:extLst>
              <a:ext uri="{FF2B5EF4-FFF2-40B4-BE49-F238E27FC236}">
                <a16:creationId xmlns:a16="http://schemas.microsoft.com/office/drawing/2014/main" id="{F817A831-03C4-A041-B132-7DFDABF8BC02}"/>
              </a:ext>
            </a:extLst>
          </p:cNvPr>
          <p:cNvSpPr txBox="1"/>
          <p:nvPr/>
        </p:nvSpPr>
        <p:spPr>
          <a:xfrm>
            <a:off x="1740575" y="3582823"/>
            <a:ext cx="693343" cy="246221"/>
          </a:xfrm>
          <a:prstGeom prst="rect">
            <a:avLst/>
          </a:prstGeom>
          <a:solidFill>
            <a:schemeClr val="accent3"/>
          </a:solidFill>
        </p:spPr>
        <p:txBody>
          <a:bodyPr wrap="square" lIns="0" tIns="0" rIns="0" bIns="0" rtlCol="0" anchor="ctr" anchorCtr="0">
            <a:spAutoFit/>
          </a:bodyPr>
          <a:lstStyle/>
          <a:p>
            <a:pPr algn="ctr">
              <a:defRPr/>
            </a:pPr>
            <a:r>
              <a:rPr lang="en-GB" altLang="en-US" sz="1600" b="1" dirty="0"/>
              <a:t>9 miles</a:t>
            </a:r>
            <a:endParaRPr lang="en-GB" altLang="en-US" sz="1600" dirty="0"/>
          </a:p>
        </p:txBody>
      </p:sp>
      <p:sp>
        <p:nvSpPr>
          <p:cNvPr id="85" name="TextBox 84">
            <a:extLst>
              <a:ext uri="{FF2B5EF4-FFF2-40B4-BE49-F238E27FC236}">
                <a16:creationId xmlns:a16="http://schemas.microsoft.com/office/drawing/2014/main" id="{D5ED6C82-00D2-444C-BC55-ED7126DA424E}"/>
              </a:ext>
            </a:extLst>
          </p:cNvPr>
          <p:cNvSpPr txBox="1"/>
          <p:nvPr/>
        </p:nvSpPr>
        <p:spPr>
          <a:xfrm>
            <a:off x="7598044" y="4076759"/>
            <a:ext cx="613800" cy="215444"/>
          </a:xfrm>
          <a:prstGeom prst="rect">
            <a:avLst/>
          </a:prstGeom>
          <a:noFill/>
        </p:spPr>
        <p:txBody>
          <a:bodyPr wrap="square" lIns="0" tIns="0" rIns="0" bIns="0" rtlCol="0" anchor="ctr" anchorCtr="0">
            <a:spAutoFit/>
          </a:bodyPr>
          <a:lstStyle/>
          <a:p>
            <a:pPr algn="ctr">
              <a:defRPr/>
            </a:pPr>
            <a:r>
              <a:rPr lang="en-GB" altLang="en-US" sz="1400" dirty="0"/>
              <a:t>13:00</a:t>
            </a:r>
          </a:p>
        </p:txBody>
      </p:sp>
      <p:cxnSp>
        <p:nvCxnSpPr>
          <p:cNvPr id="86" name="Straight Connector 85">
            <a:extLst>
              <a:ext uri="{FF2B5EF4-FFF2-40B4-BE49-F238E27FC236}">
                <a16:creationId xmlns:a16="http://schemas.microsoft.com/office/drawing/2014/main" id="{92D8972B-4F9D-4245-BEB1-629867881240}"/>
              </a:ext>
            </a:extLst>
          </p:cNvPr>
          <p:cNvCxnSpPr>
            <a:cxnSpLocks/>
          </p:cNvCxnSpPr>
          <p:nvPr/>
        </p:nvCxnSpPr>
        <p:spPr>
          <a:xfrm>
            <a:off x="6442738" y="1823514"/>
            <a:ext cx="1318032" cy="0"/>
          </a:xfrm>
          <a:prstGeom prst="line">
            <a:avLst/>
          </a:prstGeom>
          <a:ln w="19050" cap="rnd">
            <a:solidFill>
              <a:schemeClr val="bg2">
                <a:lumMod val="50000"/>
              </a:schemeClr>
            </a:solidFill>
            <a:round/>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612928DD-1EAC-EA4A-A672-E09BB80E0CAC}"/>
              </a:ext>
            </a:extLst>
          </p:cNvPr>
          <p:cNvCxnSpPr>
            <a:cxnSpLocks/>
          </p:cNvCxnSpPr>
          <p:nvPr/>
        </p:nvCxnSpPr>
        <p:spPr>
          <a:xfrm>
            <a:off x="7760770" y="1823514"/>
            <a:ext cx="729406" cy="2230502"/>
          </a:xfrm>
          <a:prstGeom prst="line">
            <a:avLst/>
          </a:prstGeom>
          <a:ln w="19050" cap="rnd">
            <a:solidFill>
              <a:schemeClr val="bg2">
                <a:lumMod val="50000"/>
              </a:schemeClr>
            </a:solidFill>
            <a:round/>
          </a:ln>
        </p:spPr>
        <p:style>
          <a:lnRef idx="1">
            <a:schemeClr val="accent1"/>
          </a:lnRef>
          <a:fillRef idx="0">
            <a:schemeClr val="accent1"/>
          </a:fillRef>
          <a:effectRef idx="0">
            <a:schemeClr val="accent1"/>
          </a:effectRef>
          <a:fontRef idx="minor">
            <a:schemeClr val="tx1"/>
          </a:fontRef>
        </p:style>
      </p:cxnSp>
      <p:grpSp>
        <p:nvGrpSpPr>
          <p:cNvPr id="93" name="Group 92">
            <a:extLst>
              <a:ext uri="{FF2B5EF4-FFF2-40B4-BE49-F238E27FC236}">
                <a16:creationId xmlns:a16="http://schemas.microsoft.com/office/drawing/2014/main" id="{DB75C292-09BB-2E4B-BB37-2C3BDB790443}"/>
              </a:ext>
            </a:extLst>
          </p:cNvPr>
          <p:cNvGrpSpPr/>
          <p:nvPr/>
        </p:nvGrpSpPr>
        <p:grpSpPr>
          <a:xfrm>
            <a:off x="440668" y="3924638"/>
            <a:ext cx="3558018" cy="492443"/>
            <a:chOff x="440668" y="1536503"/>
            <a:chExt cx="3558018" cy="492443"/>
          </a:xfrm>
        </p:grpSpPr>
        <p:sp>
          <p:nvSpPr>
            <p:cNvPr id="94" name="TextBox 93">
              <a:extLst>
                <a:ext uri="{FF2B5EF4-FFF2-40B4-BE49-F238E27FC236}">
                  <a16:creationId xmlns:a16="http://schemas.microsoft.com/office/drawing/2014/main" id="{6876B44C-C0AC-D148-BFCF-E10E19ED2F7D}"/>
                </a:ext>
              </a:extLst>
            </p:cNvPr>
            <p:cNvSpPr txBox="1"/>
            <p:nvPr/>
          </p:nvSpPr>
          <p:spPr>
            <a:xfrm>
              <a:off x="440668" y="1536503"/>
              <a:ext cx="513302" cy="246221"/>
            </a:xfrm>
            <a:prstGeom prst="rect">
              <a:avLst/>
            </a:prstGeom>
            <a:noFill/>
          </p:spPr>
          <p:txBody>
            <a:bodyPr wrap="square" lIns="36000" tIns="0" rIns="0" bIns="0" rtlCol="0">
              <a:spAutoFit/>
            </a:bodyPr>
            <a:lstStyle/>
            <a:p>
              <a:r>
                <a:rPr lang="en-GB" sz="1600" b="1" dirty="0"/>
                <a:t>[e]</a:t>
              </a:r>
            </a:p>
          </p:txBody>
        </p:sp>
        <p:sp>
          <p:nvSpPr>
            <p:cNvPr id="95" name="TextBox 94">
              <a:extLst>
                <a:ext uri="{FF2B5EF4-FFF2-40B4-BE49-F238E27FC236}">
                  <a16:creationId xmlns:a16="http://schemas.microsoft.com/office/drawing/2014/main" id="{A5239D18-F459-0D43-9F03-E4F28B51CD12}"/>
                </a:ext>
              </a:extLst>
            </p:cNvPr>
            <p:cNvSpPr txBox="1"/>
            <p:nvPr/>
          </p:nvSpPr>
          <p:spPr>
            <a:xfrm>
              <a:off x="842276" y="1536503"/>
              <a:ext cx="3156410" cy="492443"/>
            </a:xfrm>
            <a:prstGeom prst="rect">
              <a:avLst/>
            </a:prstGeom>
            <a:noFill/>
          </p:spPr>
          <p:txBody>
            <a:bodyPr wrap="square" lIns="36000" tIns="0" rIns="0" bIns="0" rtlCol="0" anchor="t">
              <a:spAutoFit/>
            </a:bodyPr>
            <a:lstStyle/>
            <a:p>
              <a:pPr>
                <a:defRPr/>
              </a:pPr>
              <a:r>
                <a:rPr lang="en-GB" altLang="en-US" sz="1600" dirty="0"/>
                <a:t>How long was Callum away from his home for?</a:t>
              </a:r>
            </a:p>
          </p:txBody>
        </p:sp>
      </p:grpSp>
      <p:sp>
        <p:nvSpPr>
          <p:cNvPr id="96" name="TextBox 95">
            <a:extLst>
              <a:ext uri="{FF2B5EF4-FFF2-40B4-BE49-F238E27FC236}">
                <a16:creationId xmlns:a16="http://schemas.microsoft.com/office/drawing/2014/main" id="{37BF52B7-1C5A-004A-9F5C-4518884FFC7A}"/>
              </a:ext>
            </a:extLst>
          </p:cNvPr>
          <p:cNvSpPr txBox="1"/>
          <p:nvPr/>
        </p:nvSpPr>
        <p:spPr>
          <a:xfrm>
            <a:off x="1780919" y="4188725"/>
            <a:ext cx="1627910" cy="223837"/>
          </a:xfrm>
          <a:prstGeom prst="rect">
            <a:avLst/>
          </a:prstGeom>
          <a:solidFill>
            <a:schemeClr val="accent3"/>
          </a:solidFill>
        </p:spPr>
        <p:txBody>
          <a:bodyPr wrap="square" lIns="0" tIns="0" rIns="0" bIns="0" rtlCol="0" anchor="ctr" anchorCtr="0">
            <a:spAutoFit/>
          </a:bodyPr>
          <a:lstStyle/>
          <a:p>
            <a:pPr algn="ctr">
              <a:defRPr/>
            </a:pPr>
            <a:r>
              <a:rPr lang="en-GB" altLang="en-US" sz="1600" b="1" dirty="0"/>
              <a:t>1 hour 40 minutes</a:t>
            </a:r>
            <a:endParaRPr lang="en-GB" altLang="en-US" sz="1600" dirty="0"/>
          </a:p>
        </p:txBody>
      </p:sp>
    </p:spTree>
    <p:extLst>
      <p:ext uri="{BB962C8B-B14F-4D97-AF65-F5344CB8AC3E}">
        <p14:creationId xmlns:p14="http://schemas.microsoft.com/office/powerpoint/2010/main" val="3299405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dissolve">
                                      <p:cBhvr>
                                        <p:cTn id="7" dur="500"/>
                                        <p:tgtEl>
                                          <p:spTgt spid="4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63"/>
                                        </p:tgtEl>
                                        <p:attrNameLst>
                                          <p:attrName>style.visibility</p:attrName>
                                        </p:attrNameLst>
                                      </p:cBhvr>
                                      <p:to>
                                        <p:strVal val="visible"/>
                                      </p:to>
                                    </p:set>
                                    <p:animEffect transition="in" filter="dissolve">
                                      <p:cBhvr>
                                        <p:cTn id="12" dur="500"/>
                                        <p:tgtEl>
                                          <p:spTgt spid="63"/>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64"/>
                                        </p:tgtEl>
                                        <p:attrNameLst>
                                          <p:attrName>style.visibility</p:attrName>
                                        </p:attrNameLst>
                                      </p:cBhvr>
                                      <p:to>
                                        <p:strVal val="visible"/>
                                      </p:to>
                                    </p:set>
                                    <p:animEffect transition="in" filter="dissolve">
                                      <p:cBhvr>
                                        <p:cTn id="17" dur="500"/>
                                        <p:tgtEl>
                                          <p:spTgt spid="64"/>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71"/>
                                        </p:tgtEl>
                                        <p:attrNameLst>
                                          <p:attrName>style.visibility</p:attrName>
                                        </p:attrNameLst>
                                      </p:cBhvr>
                                      <p:to>
                                        <p:strVal val="visible"/>
                                      </p:to>
                                    </p:set>
                                    <p:animEffect transition="in" filter="dissolve">
                                      <p:cBhvr>
                                        <p:cTn id="22" dur="500"/>
                                        <p:tgtEl>
                                          <p:spTgt spid="71"/>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96"/>
                                        </p:tgtEl>
                                        <p:attrNameLst>
                                          <p:attrName>style.visibility</p:attrName>
                                        </p:attrNameLst>
                                      </p:cBhvr>
                                      <p:to>
                                        <p:strVal val="visible"/>
                                      </p:to>
                                    </p:set>
                                    <p:animEffect transition="in" filter="dissolve">
                                      <p:cBhvr>
                                        <p:cTn id="27" dur="500"/>
                                        <p:tgtEl>
                                          <p:spTgt spid="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63" grpId="0" animBg="1"/>
      <p:bldP spid="64" grpId="0" animBg="1"/>
      <p:bldP spid="71" grpId="0" animBg="1"/>
      <p:bldP spid="96"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TextBox 75">
            <a:extLst>
              <a:ext uri="{FF2B5EF4-FFF2-40B4-BE49-F238E27FC236}">
                <a16:creationId xmlns:a16="http://schemas.microsoft.com/office/drawing/2014/main" id="{E972EA4E-F219-D24B-B41D-9ED89149BD47}"/>
              </a:ext>
            </a:extLst>
          </p:cNvPr>
          <p:cNvSpPr txBox="1"/>
          <p:nvPr/>
        </p:nvSpPr>
        <p:spPr>
          <a:xfrm>
            <a:off x="39060" y="954523"/>
            <a:ext cx="513302" cy="246221"/>
          </a:xfrm>
          <a:prstGeom prst="rect">
            <a:avLst/>
          </a:prstGeom>
          <a:noFill/>
        </p:spPr>
        <p:txBody>
          <a:bodyPr wrap="square" lIns="36000" tIns="0" rIns="0" bIns="0" rtlCol="0">
            <a:spAutoFit/>
          </a:bodyPr>
          <a:lstStyle/>
          <a:p>
            <a:r>
              <a:rPr lang="en-GB" sz="1600" b="1" dirty="0"/>
              <a:t>Q3</a:t>
            </a:r>
          </a:p>
        </p:txBody>
      </p:sp>
      <p:sp>
        <p:nvSpPr>
          <p:cNvPr id="77" name="TextBox 76">
            <a:extLst>
              <a:ext uri="{FF2B5EF4-FFF2-40B4-BE49-F238E27FC236}">
                <a16:creationId xmlns:a16="http://schemas.microsoft.com/office/drawing/2014/main" id="{1A948131-C908-7740-9A2E-AEB74ACC7E64}"/>
              </a:ext>
            </a:extLst>
          </p:cNvPr>
          <p:cNvSpPr txBox="1"/>
          <p:nvPr/>
        </p:nvSpPr>
        <p:spPr>
          <a:xfrm>
            <a:off x="440667" y="952519"/>
            <a:ext cx="5618301" cy="492443"/>
          </a:xfrm>
          <a:prstGeom prst="rect">
            <a:avLst/>
          </a:prstGeom>
          <a:noFill/>
        </p:spPr>
        <p:txBody>
          <a:bodyPr wrap="square" lIns="36000" tIns="0" rIns="0" bIns="0" rtlCol="0" anchor="t">
            <a:spAutoFit/>
          </a:bodyPr>
          <a:lstStyle/>
          <a:p>
            <a:pPr>
              <a:defRPr/>
            </a:pPr>
            <a:r>
              <a:rPr lang="en-GB" altLang="en-US" sz="1600" dirty="0"/>
              <a:t>Paul travels to his parents’ house and then returns home.</a:t>
            </a:r>
          </a:p>
          <a:p>
            <a:pPr>
              <a:defRPr/>
            </a:pPr>
            <a:r>
              <a:rPr lang="en-GB" altLang="en-US" sz="1600" dirty="0"/>
              <a:t>The distance-time graph shows information about Paul’s journey.</a:t>
            </a:r>
          </a:p>
        </p:txBody>
      </p:sp>
      <p:sp>
        <p:nvSpPr>
          <p:cNvPr id="78" name="Rectangle 77">
            <a:extLst>
              <a:ext uri="{FF2B5EF4-FFF2-40B4-BE49-F238E27FC236}">
                <a16:creationId xmlns:a16="http://schemas.microsoft.com/office/drawing/2014/main" id="{3A100F80-352F-C74D-825C-8DBE01CB7184}"/>
              </a:ext>
            </a:extLst>
          </p:cNvPr>
          <p:cNvSpPr/>
          <p:nvPr/>
        </p:nvSpPr>
        <p:spPr>
          <a:xfrm rot="16200000">
            <a:off x="-127098" y="1451619"/>
            <a:ext cx="640770" cy="202298"/>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dirty="0">
                <a:solidFill>
                  <a:schemeClr val="tx1"/>
                </a:solidFill>
              </a:rPr>
              <a:t>Solution</a:t>
            </a:r>
          </a:p>
        </p:txBody>
      </p:sp>
      <p:grpSp>
        <p:nvGrpSpPr>
          <p:cNvPr id="2" name="Group 1">
            <a:extLst>
              <a:ext uri="{FF2B5EF4-FFF2-40B4-BE49-F238E27FC236}">
                <a16:creationId xmlns:a16="http://schemas.microsoft.com/office/drawing/2014/main" id="{2AE9FD05-7B57-7D4B-92CA-0FE01C1E88E0}"/>
              </a:ext>
            </a:extLst>
          </p:cNvPr>
          <p:cNvGrpSpPr/>
          <p:nvPr/>
        </p:nvGrpSpPr>
        <p:grpSpPr>
          <a:xfrm>
            <a:off x="440668" y="1489596"/>
            <a:ext cx="4329335" cy="246221"/>
            <a:chOff x="440668" y="1536503"/>
            <a:chExt cx="4329335" cy="246221"/>
          </a:xfrm>
        </p:grpSpPr>
        <p:sp>
          <p:nvSpPr>
            <p:cNvPr id="5" name="TextBox 4">
              <a:extLst>
                <a:ext uri="{FF2B5EF4-FFF2-40B4-BE49-F238E27FC236}">
                  <a16:creationId xmlns:a16="http://schemas.microsoft.com/office/drawing/2014/main" id="{E728F615-CD23-894C-BB61-5ABE09D9422F}"/>
                </a:ext>
              </a:extLst>
            </p:cNvPr>
            <p:cNvSpPr txBox="1"/>
            <p:nvPr/>
          </p:nvSpPr>
          <p:spPr>
            <a:xfrm>
              <a:off x="440668" y="1536503"/>
              <a:ext cx="513302" cy="246221"/>
            </a:xfrm>
            <a:prstGeom prst="rect">
              <a:avLst/>
            </a:prstGeom>
            <a:noFill/>
          </p:spPr>
          <p:txBody>
            <a:bodyPr wrap="square" lIns="36000" tIns="0" rIns="0" bIns="0" rtlCol="0">
              <a:spAutoFit/>
            </a:bodyPr>
            <a:lstStyle/>
            <a:p>
              <a:r>
                <a:rPr lang="en-GB" sz="1600" b="1" dirty="0"/>
                <a:t>[a]</a:t>
              </a:r>
            </a:p>
          </p:txBody>
        </p:sp>
        <p:sp>
          <p:nvSpPr>
            <p:cNvPr id="6" name="TextBox 5">
              <a:extLst>
                <a:ext uri="{FF2B5EF4-FFF2-40B4-BE49-F238E27FC236}">
                  <a16:creationId xmlns:a16="http://schemas.microsoft.com/office/drawing/2014/main" id="{5083FDD9-C415-BE47-9D5B-ED1B5AAED18B}"/>
                </a:ext>
              </a:extLst>
            </p:cNvPr>
            <p:cNvSpPr txBox="1"/>
            <p:nvPr/>
          </p:nvSpPr>
          <p:spPr>
            <a:xfrm>
              <a:off x="842276" y="1536503"/>
              <a:ext cx="3927727" cy="246221"/>
            </a:xfrm>
            <a:prstGeom prst="rect">
              <a:avLst/>
            </a:prstGeom>
            <a:noFill/>
          </p:spPr>
          <p:txBody>
            <a:bodyPr wrap="square" lIns="36000" tIns="0" rIns="0" bIns="0" rtlCol="0" anchor="t">
              <a:spAutoFit/>
            </a:bodyPr>
            <a:lstStyle/>
            <a:p>
              <a:pPr>
                <a:defRPr/>
              </a:pPr>
              <a:r>
                <a:rPr lang="en-GB" altLang="en-US" sz="1600" dirty="0"/>
                <a:t>What time did Paul start his journey?</a:t>
              </a:r>
            </a:p>
          </p:txBody>
        </p:sp>
      </p:grpSp>
      <p:grpSp>
        <p:nvGrpSpPr>
          <p:cNvPr id="8" name="Group 7">
            <a:extLst>
              <a:ext uri="{FF2B5EF4-FFF2-40B4-BE49-F238E27FC236}">
                <a16:creationId xmlns:a16="http://schemas.microsoft.com/office/drawing/2014/main" id="{011FB702-A197-E642-9244-BADDE0BFD77D}"/>
              </a:ext>
            </a:extLst>
          </p:cNvPr>
          <p:cNvGrpSpPr/>
          <p:nvPr/>
        </p:nvGrpSpPr>
        <p:grpSpPr>
          <a:xfrm>
            <a:off x="440668" y="2733101"/>
            <a:ext cx="4231508" cy="246221"/>
            <a:chOff x="440668" y="1536503"/>
            <a:chExt cx="4231508" cy="246221"/>
          </a:xfrm>
        </p:grpSpPr>
        <p:sp>
          <p:nvSpPr>
            <p:cNvPr id="9" name="TextBox 8">
              <a:extLst>
                <a:ext uri="{FF2B5EF4-FFF2-40B4-BE49-F238E27FC236}">
                  <a16:creationId xmlns:a16="http://schemas.microsoft.com/office/drawing/2014/main" id="{28E1AC6C-303E-E94D-B344-954E61CFBCDD}"/>
                </a:ext>
              </a:extLst>
            </p:cNvPr>
            <p:cNvSpPr txBox="1"/>
            <p:nvPr/>
          </p:nvSpPr>
          <p:spPr>
            <a:xfrm>
              <a:off x="440668" y="1536503"/>
              <a:ext cx="513302" cy="246221"/>
            </a:xfrm>
            <a:prstGeom prst="rect">
              <a:avLst/>
            </a:prstGeom>
            <a:noFill/>
          </p:spPr>
          <p:txBody>
            <a:bodyPr wrap="square" lIns="36000" tIns="0" rIns="0" bIns="0" rtlCol="0">
              <a:spAutoFit/>
            </a:bodyPr>
            <a:lstStyle/>
            <a:p>
              <a:r>
                <a:rPr lang="en-GB" sz="1600" b="1" dirty="0"/>
                <a:t>[c]</a:t>
              </a:r>
            </a:p>
          </p:txBody>
        </p:sp>
        <p:sp>
          <p:nvSpPr>
            <p:cNvPr id="10" name="TextBox 9">
              <a:extLst>
                <a:ext uri="{FF2B5EF4-FFF2-40B4-BE49-F238E27FC236}">
                  <a16:creationId xmlns:a16="http://schemas.microsoft.com/office/drawing/2014/main" id="{71B8C0CC-1226-634C-9A6E-3BD46285FBEE}"/>
                </a:ext>
              </a:extLst>
            </p:cNvPr>
            <p:cNvSpPr txBox="1"/>
            <p:nvPr/>
          </p:nvSpPr>
          <p:spPr>
            <a:xfrm>
              <a:off x="842275" y="1536503"/>
              <a:ext cx="3829901" cy="246221"/>
            </a:xfrm>
            <a:prstGeom prst="rect">
              <a:avLst/>
            </a:prstGeom>
            <a:noFill/>
          </p:spPr>
          <p:txBody>
            <a:bodyPr wrap="square" lIns="36000" tIns="0" rIns="0" bIns="0" rtlCol="0" anchor="t">
              <a:spAutoFit/>
            </a:bodyPr>
            <a:lstStyle/>
            <a:p>
              <a:pPr>
                <a:defRPr/>
              </a:pPr>
              <a:r>
                <a:rPr lang="en-GB" altLang="en-US" sz="1600" dirty="0"/>
                <a:t>How far do Paul’s parents live from the shop?</a:t>
              </a:r>
            </a:p>
          </p:txBody>
        </p:sp>
      </p:grpSp>
      <p:graphicFrame>
        <p:nvGraphicFramePr>
          <p:cNvPr id="3" name="Table 2">
            <a:extLst>
              <a:ext uri="{FF2B5EF4-FFF2-40B4-BE49-F238E27FC236}">
                <a16:creationId xmlns:a16="http://schemas.microsoft.com/office/drawing/2014/main" id="{C0BD70A4-70E0-0447-BB1E-3C1408DAEC6A}"/>
              </a:ext>
            </a:extLst>
          </p:cNvPr>
          <p:cNvGraphicFramePr>
            <a:graphicFrameLocks noGrp="1"/>
          </p:cNvGraphicFramePr>
          <p:nvPr>
            <p:extLst>
              <p:ext uri="{D42A27DB-BD31-4B8C-83A1-F6EECF244321}">
                <p14:modId xmlns:p14="http://schemas.microsoft.com/office/powerpoint/2010/main" val="1245860842"/>
              </p:ext>
            </p:extLst>
          </p:nvPr>
        </p:nvGraphicFramePr>
        <p:xfrm>
          <a:off x="5283375" y="1574706"/>
          <a:ext cx="3484608" cy="2474784"/>
        </p:xfrm>
        <a:graphic>
          <a:graphicData uri="http://schemas.openxmlformats.org/drawingml/2006/table">
            <a:tbl>
              <a:tblPr firstRow="1" bandRow="1">
                <a:tableStyleId>{5C22544A-7EE6-4342-B048-85BDC9FD1C3A}</a:tableStyleId>
              </a:tblPr>
              <a:tblGrid>
                <a:gridCol w="290384">
                  <a:extLst>
                    <a:ext uri="{9D8B030D-6E8A-4147-A177-3AD203B41FA5}">
                      <a16:colId xmlns:a16="http://schemas.microsoft.com/office/drawing/2014/main" val="1270148755"/>
                    </a:ext>
                  </a:extLst>
                </a:gridCol>
                <a:gridCol w="290384">
                  <a:extLst>
                    <a:ext uri="{9D8B030D-6E8A-4147-A177-3AD203B41FA5}">
                      <a16:colId xmlns:a16="http://schemas.microsoft.com/office/drawing/2014/main" val="3783459499"/>
                    </a:ext>
                  </a:extLst>
                </a:gridCol>
                <a:gridCol w="290384">
                  <a:extLst>
                    <a:ext uri="{9D8B030D-6E8A-4147-A177-3AD203B41FA5}">
                      <a16:colId xmlns:a16="http://schemas.microsoft.com/office/drawing/2014/main" val="4128696717"/>
                    </a:ext>
                  </a:extLst>
                </a:gridCol>
                <a:gridCol w="290384">
                  <a:extLst>
                    <a:ext uri="{9D8B030D-6E8A-4147-A177-3AD203B41FA5}">
                      <a16:colId xmlns:a16="http://schemas.microsoft.com/office/drawing/2014/main" val="3307348456"/>
                    </a:ext>
                  </a:extLst>
                </a:gridCol>
                <a:gridCol w="290384">
                  <a:extLst>
                    <a:ext uri="{9D8B030D-6E8A-4147-A177-3AD203B41FA5}">
                      <a16:colId xmlns:a16="http://schemas.microsoft.com/office/drawing/2014/main" val="1156892432"/>
                    </a:ext>
                  </a:extLst>
                </a:gridCol>
                <a:gridCol w="290384">
                  <a:extLst>
                    <a:ext uri="{9D8B030D-6E8A-4147-A177-3AD203B41FA5}">
                      <a16:colId xmlns:a16="http://schemas.microsoft.com/office/drawing/2014/main" val="4201249390"/>
                    </a:ext>
                  </a:extLst>
                </a:gridCol>
                <a:gridCol w="290384">
                  <a:extLst>
                    <a:ext uri="{9D8B030D-6E8A-4147-A177-3AD203B41FA5}">
                      <a16:colId xmlns:a16="http://schemas.microsoft.com/office/drawing/2014/main" val="2751314097"/>
                    </a:ext>
                  </a:extLst>
                </a:gridCol>
                <a:gridCol w="290384">
                  <a:extLst>
                    <a:ext uri="{9D8B030D-6E8A-4147-A177-3AD203B41FA5}">
                      <a16:colId xmlns:a16="http://schemas.microsoft.com/office/drawing/2014/main" val="3184397963"/>
                    </a:ext>
                  </a:extLst>
                </a:gridCol>
                <a:gridCol w="290384">
                  <a:extLst>
                    <a:ext uri="{9D8B030D-6E8A-4147-A177-3AD203B41FA5}">
                      <a16:colId xmlns:a16="http://schemas.microsoft.com/office/drawing/2014/main" val="1043988533"/>
                    </a:ext>
                  </a:extLst>
                </a:gridCol>
                <a:gridCol w="290384">
                  <a:extLst>
                    <a:ext uri="{9D8B030D-6E8A-4147-A177-3AD203B41FA5}">
                      <a16:colId xmlns:a16="http://schemas.microsoft.com/office/drawing/2014/main" val="3253339136"/>
                    </a:ext>
                  </a:extLst>
                </a:gridCol>
                <a:gridCol w="290384">
                  <a:extLst>
                    <a:ext uri="{9D8B030D-6E8A-4147-A177-3AD203B41FA5}">
                      <a16:colId xmlns:a16="http://schemas.microsoft.com/office/drawing/2014/main" val="3902358949"/>
                    </a:ext>
                  </a:extLst>
                </a:gridCol>
                <a:gridCol w="290384">
                  <a:extLst>
                    <a:ext uri="{9D8B030D-6E8A-4147-A177-3AD203B41FA5}">
                      <a16:colId xmlns:a16="http://schemas.microsoft.com/office/drawing/2014/main" val="2321979432"/>
                    </a:ext>
                  </a:extLst>
                </a:gridCol>
              </a:tblGrid>
              <a:tr h="154674">
                <a:tc>
                  <a:txBody>
                    <a:bodyPr/>
                    <a:lstStyle/>
                    <a:p>
                      <a:pPr algn="ctr"/>
                      <a:endParaRPr lang="en-GB" sz="100" dirty="0"/>
                    </a:p>
                  </a:txBody>
                  <a:tcPr marL="0" marR="0" marT="0" marB="0" anchor="ctr">
                    <a:lnL w="19050" cap="flat" cmpd="sng" algn="ctr">
                      <a:solidFill>
                        <a:schemeClr val="tx1"/>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9525"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13659521"/>
                  </a:ext>
                </a:extLst>
              </a:tr>
              <a:tr h="154674">
                <a:tc>
                  <a:txBody>
                    <a:bodyPr/>
                    <a:lstStyle/>
                    <a:p>
                      <a:pPr algn="ctr"/>
                      <a:endParaRPr lang="en-GB" sz="100" dirty="0"/>
                    </a:p>
                  </a:txBody>
                  <a:tcPr marL="0" marR="0" marT="0" marB="0" anchor="ctr">
                    <a:lnL w="19050" cap="flat" cmpd="sng" algn="ctr">
                      <a:solidFill>
                        <a:schemeClr val="tx1"/>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9525"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38765470"/>
                  </a:ext>
                </a:extLst>
              </a:tr>
              <a:tr h="154674">
                <a:tc>
                  <a:txBody>
                    <a:bodyPr/>
                    <a:lstStyle/>
                    <a:p>
                      <a:pPr algn="ctr"/>
                      <a:endParaRPr lang="en-GB" sz="100" dirty="0"/>
                    </a:p>
                  </a:txBody>
                  <a:tcPr marL="0" marR="0" marT="0" marB="0" anchor="ctr">
                    <a:lnL w="19050" cap="flat" cmpd="sng" algn="ctr">
                      <a:solidFill>
                        <a:schemeClr val="tx1"/>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9525"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27001403"/>
                  </a:ext>
                </a:extLst>
              </a:tr>
              <a:tr h="154674">
                <a:tc>
                  <a:txBody>
                    <a:bodyPr/>
                    <a:lstStyle/>
                    <a:p>
                      <a:pPr algn="ctr"/>
                      <a:endParaRPr lang="en-GB" sz="100" dirty="0"/>
                    </a:p>
                  </a:txBody>
                  <a:tcPr marL="0" marR="0" marT="0" marB="0" anchor="ctr">
                    <a:lnL w="19050" cap="flat" cmpd="sng" algn="ctr">
                      <a:solidFill>
                        <a:schemeClr val="tx1"/>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9525"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5077055"/>
                  </a:ext>
                </a:extLst>
              </a:tr>
              <a:tr h="154674">
                <a:tc>
                  <a:txBody>
                    <a:bodyPr/>
                    <a:lstStyle/>
                    <a:p>
                      <a:pPr algn="ctr"/>
                      <a:endParaRPr lang="en-GB" sz="100" dirty="0"/>
                    </a:p>
                  </a:txBody>
                  <a:tcPr marL="0" marR="0" marT="0" marB="0" anchor="ctr">
                    <a:lnL w="19050" cap="flat" cmpd="sng" algn="ctr">
                      <a:solidFill>
                        <a:schemeClr val="tx1"/>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9525"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83732328"/>
                  </a:ext>
                </a:extLst>
              </a:tr>
              <a:tr h="154674">
                <a:tc>
                  <a:txBody>
                    <a:bodyPr/>
                    <a:lstStyle/>
                    <a:p>
                      <a:pPr algn="ctr"/>
                      <a:endParaRPr lang="en-GB" sz="100" dirty="0"/>
                    </a:p>
                  </a:txBody>
                  <a:tcPr marL="0" marR="0" marT="0" marB="0" anchor="ctr">
                    <a:lnL w="19050" cap="flat" cmpd="sng" algn="ctr">
                      <a:solidFill>
                        <a:schemeClr val="tx1"/>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9525"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48187724"/>
                  </a:ext>
                </a:extLst>
              </a:tr>
              <a:tr h="154674">
                <a:tc>
                  <a:txBody>
                    <a:bodyPr/>
                    <a:lstStyle/>
                    <a:p>
                      <a:pPr algn="ctr"/>
                      <a:endParaRPr lang="en-GB" sz="100" dirty="0"/>
                    </a:p>
                  </a:txBody>
                  <a:tcPr marL="0" marR="0" marT="0" marB="0" anchor="ctr">
                    <a:lnL w="19050" cap="flat" cmpd="sng" algn="ctr">
                      <a:solidFill>
                        <a:schemeClr val="tx1"/>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9525"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88956313"/>
                  </a:ext>
                </a:extLst>
              </a:tr>
              <a:tr h="154674">
                <a:tc>
                  <a:txBody>
                    <a:bodyPr/>
                    <a:lstStyle/>
                    <a:p>
                      <a:pPr algn="ctr"/>
                      <a:endParaRPr lang="en-GB" sz="100" dirty="0"/>
                    </a:p>
                  </a:txBody>
                  <a:tcPr marL="0" marR="0" marT="0" marB="0" anchor="ctr">
                    <a:lnL w="19050" cap="flat" cmpd="sng" algn="ctr">
                      <a:solidFill>
                        <a:schemeClr val="tx1"/>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9525"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00136527"/>
                  </a:ext>
                </a:extLst>
              </a:tr>
              <a:tr h="154674">
                <a:tc>
                  <a:txBody>
                    <a:bodyPr/>
                    <a:lstStyle/>
                    <a:p>
                      <a:pPr algn="ctr"/>
                      <a:endParaRPr lang="en-GB" sz="100" dirty="0"/>
                    </a:p>
                  </a:txBody>
                  <a:tcPr marL="0" marR="0" marT="0" marB="0" anchor="ctr">
                    <a:lnL w="19050" cap="flat" cmpd="sng" algn="ctr">
                      <a:solidFill>
                        <a:schemeClr val="tx1"/>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9525"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19440310"/>
                  </a:ext>
                </a:extLst>
              </a:tr>
              <a:tr h="154674">
                <a:tc>
                  <a:txBody>
                    <a:bodyPr/>
                    <a:lstStyle/>
                    <a:p>
                      <a:pPr algn="ctr"/>
                      <a:endParaRPr lang="en-GB" sz="100" dirty="0"/>
                    </a:p>
                  </a:txBody>
                  <a:tcPr marL="0" marR="0" marT="0" marB="0" anchor="ctr">
                    <a:lnL w="19050" cap="flat" cmpd="sng" algn="ctr">
                      <a:solidFill>
                        <a:schemeClr val="tx1"/>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9525"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17499468"/>
                  </a:ext>
                </a:extLst>
              </a:tr>
              <a:tr h="154674">
                <a:tc>
                  <a:txBody>
                    <a:bodyPr/>
                    <a:lstStyle/>
                    <a:p>
                      <a:pPr algn="ctr"/>
                      <a:endParaRPr lang="en-GB" sz="100" dirty="0"/>
                    </a:p>
                  </a:txBody>
                  <a:tcPr marL="0" marR="0" marT="0" marB="0" anchor="ctr">
                    <a:lnL w="19050" cap="flat" cmpd="sng" algn="ctr">
                      <a:solidFill>
                        <a:schemeClr val="tx1"/>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9525"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82829116"/>
                  </a:ext>
                </a:extLst>
              </a:tr>
              <a:tr h="154674">
                <a:tc>
                  <a:txBody>
                    <a:bodyPr/>
                    <a:lstStyle/>
                    <a:p>
                      <a:pPr algn="ctr"/>
                      <a:endParaRPr lang="en-GB" sz="100" dirty="0"/>
                    </a:p>
                  </a:txBody>
                  <a:tcPr marL="0" marR="0" marT="0" marB="0" anchor="ctr">
                    <a:lnL w="19050" cap="flat" cmpd="sng" algn="ctr">
                      <a:solidFill>
                        <a:schemeClr val="tx1"/>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9525"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6852160"/>
                  </a:ext>
                </a:extLst>
              </a:tr>
              <a:tr h="154674">
                <a:tc>
                  <a:txBody>
                    <a:bodyPr/>
                    <a:lstStyle/>
                    <a:p>
                      <a:pPr algn="ctr"/>
                      <a:endParaRPr lang="en-GB" sz="100" dirty="0"/>
                    </a:p>
                  </a:txBody>
                  <a:tcPr marL="0" marR="0" marT="0" marB="0" anchor="ctr">
                    <a:lnL w="19050" cap="flat" cmpd="sng" algn="ctr">
                      <a:solidFill>
                        <a:schemeClr val="tx1"/>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9525"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96187195"/>
                  </a:ext>
                </a:extLst>
              </a:tr>
              <a:tr h="154674">
                <a:tc>
                  <a:txBody>
                    <a:bodyPr/>
                    <a:lstStyle/>
                    <a:p>
                      <a:pPr algn="ctr"/>
                      <a:endParaRPr lang="en-GB" sz="100" dirty="0"/>
                    </a:p>
                  </a:txBody>
                  <a:tcPr marL="0" marR="0" marT="0" marB="0" anchor="ctr">
                    <a:lnL w="19050" cap="flat" cmpd="sng" algn="ctr">
                      <a:solidFill>
                        <a:schemeClr val="tx1"/>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9525"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79531262"/>
                  </a:ext>
                </a:extLst>
              </a:tr>
              <a:tr h="154674">
                <a:tc>
                  <a:txBody>
                    <a:bodyPr/>
                    <a:lstStyle/>
                    <a:p>
                      <a:pPr algn="ctr"/>
                      <a:endParaRPr lang="en-GB" sz="100" dirty="0"/>
                    </a:p>
                  </a:txBody>
                  <a:tcPr marL="0" marR="0" marT="0" marB="0" anchor="ctr">
                    <a:lnL w="19050" cap="flat" cmpd="sng" algn="ctr">
                      <a:solidFill>
                        <a:schemeClr val="tx1"/>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9525"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75939910"/>
                  </a:ext>
                </a:extLst>
              </a:tr>
              <a:tr h="154674">
                <a:tc>
                  <a:txBody>
                    <a:bodyPr/>
                    <a:lstStyle/>
                    <a:p>
                      <a:pPr algn="ctr"/>
                      <a:endParaRPr lang="en-GB" sz="100" dirty="0"/>
                    </a:p>
                  </a:txBody>
                  <a:tcPr marL="0" marR="0" marT="0" marB="0" anchor="ctr">
                    <a:lnL w="19050" cap="flat" cmpd="sng" algn="ctr">
                      <a:solidFill>
                        <a:schemeClr val="tx1"/>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9525"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6157486"/>
                  </a:ext>
                </a:extLst>
              </a:tr>
            </a:tbl>
          </a:graphicData>
        </a:graphic>
      </p:graphicFrame>
      <p:sp>
        <p:nvSpPr>
          <p:cNvPr id="21" name="TextBox 20">
            <a:extLst>
              <a:ext uri="{FF2B5EF4-FFF2-40B4-BE49-F238E27FC236}">
                <a16:creationId xmlns:a16="http://schemas.microsoft.com/office/drawing/2014/main" id="{922F6687-72B1-E141-8002-E9E312BD7B6B}"/>
              </a:ext>
            </a:extLst>
          </p:cNvPr>
          <p:cNvSpPr txBox="1"/>
          <p:nvPr/>
        </p:nvSpPr>
        <p:spPr>
          <a:xfrm rot="16200000">
            <a:off x="3671559" y="2707415"/>
            <a:ext cx="2568166" cy="215444"/>
          </a:xfrm>
          <a:prstGeom prst="rect">
            <a:avLst/>
          </a:prstGeom>
          <a:noFill/>
        </p:spPr>
        <p:txBody>
          <a:bodyPr wrap="square" lIns="0" tIns="0" rIns="0" bIns="0" rtlCol="0" anchor="ctr" anchorCtr="0">
            <a:spAutoFit/>
          </a:bodyPr>
          <a:lstStyle/>
          <a:p>
            <a:pPr algn="ctr">
              <a:defRPr/>
            </a:pPr>
            <a:r>
              <a:rPr lang="en-GB" altLang="en-US" sz="1400" b="1" dirty="0"/>
              <a:t>Distance from home </a:t>
            </a:r>
            <a:r>
              <a:rPr lang="en-GB" altLang="en-US" sz="1400" dirty="0"/>
              <a:t>(miles)</a:t>
            </a:r>
          </a:p>
        </p:txBody>
      </p:sp>
      <p:sp>
        <p:nvSpPr>
          <p:cNvPr id="22" name="TextBox 21">
            <a:extLst>
              <a:ext uri="{FF2B5EF4-FFF2-40B4-BE49-F238E27FC236}">
                <a16:creationId xmlns:a16="http://schemas.microsoft.com/office/drawing/2014/main" id="{CECF8652-D9CF-4849-A4CF-677728B1BEA6}"/>
              </a:ext>
            </a:extLst>
          </p:cNvPr>
          <p:cNvSpPr txBox="1"/>
          <p:nvPr/>
        </p:nvSpPr>
        <p:spPr>
          <a:xfrm>
            <a:off x="6402716" y="4269419"/>
            <a:ext cx="1261529" cy="215444"/>
          </a:xfrm>
          <a:prstGeom prst="rect">
            <a:avLst/>
          </a:prstGeom>
          <a:noFill/>
        </p:spPr>
        <p:txBody>
          <a:bodyPr wrap="square" lIns="0" tIns="0" rIns="0" bIns="0" rtlCol="0" anchor="ctr" anchorCtr="0">
            <a:spAutoFit/>
          </a:bodyPr>
          <a:lstStyle/>
          <a:p>
            <a:pPr algn="ctr">
              <a:defRPr/>
            </a:pPr>
            <a:r>
              <a:rPr lang="en-GB" altLang="en-US" sz="1400" b="1" dirty="0"/>
              <a:t>Time</a:t>
            </a:r>
            <a:endParaRPr lang="en-GB" altLang="en-US" sz="1400" dirty="0"/>
          </a:p>
        </p:txBody>
      </p:sp>
      <p:sp>
        <p:nvSpPr>
          <p:cNvPr id="23" name="TextBox 22">
            <a:extLst>
              <a:ext uri="{FF2B5EF4-FFF2-40B4-BE49-F238E27FC236}">
                <a16:creationId xmlns:a16="http://schemas.microsoft.com/office/drawing/2014/main" id="{81F707CB-EC4D-2C4D-A7D3-AC08388C3E89}"/>
              </a:ext>
            </a:extLst>
          </p:cNvPr>
          <p:cNvSpPr txBox="1"/>
          <p:nvPr/>
        </p:nvSpPr>
        <p:spPr>
          <a:xfrm>
            <a:off x="5001226" y="4076759"/>
            <a:ext cx="558903" cy="215444"/>
          </a:xfrm>
          <a:prstGeom prst="rect">
            <a:avLst/>
          </a:prstGeom>
          <a:noFill/>
        </p:spPr>
        <p:txBody>
          <a:bodyPr wrap="square" lIns="0" tIns="0" rIns="0" bIns="0" rtlCol="0" anchor="ctr" anchorCtr="0">
            <a:spAutoFit/>
          </a:bodyPr>
          <a:lstStyle/>
          <a:p>
            <a:pPr algn="ctr">
              <a:defRPr/>
            </a:pPr>
            <a:r>
              <a:rPr lang="en-GB" altLang="en-US" sz="1400" dirty="0"/>
              <a:t>12:30</a:t>
            </a:r>
          </a:p>
        </p:txBody>
      </p:sp>
      <p:sp>
        <p:nvSpPr>
          <p:cNvPr id="25" name="TextBox 24">
            <a:extLst>
              <a:ext uri="{FF2B5EF4-FFF2-40B4-BE49-F238E27FC236}">
                <a16:creationId xmlns:a16="http://schemas.microsoft.com/office/drawing/2014/main" id="{3D645C31-3933-9945-A6E5-96BBB005877C}"/>
              </a:ext>
            </a:extLst>
          </p:cNvPr>
          <p:cNvSpPr txBox="1"/>
          <p:nvPr/>
        </p:nvSpPr>
        <p:spPr>
          <a:xfrm>
            <a:off x="5021943" y="1467032"/>
            <a:ext cx="204194" cy="215444"/>
          </a:xfrm>
          <a:prstGeom prst="rect">
            <a:avLst/>
          </a:prstGeom>
          <a:noFill/>
        </p:spPr>
        <p:txBody>
          <a:bodyPr wrap="square" lIns="0" tIns="0" rIns="0" bIns="0" rtlCol="0" anchor="ctr" anchorCtr="0">
            <a:spAutoFit/>
          </a:bodyPr>
          <a:lstStyle/>
          <a:p>
            <a:pPr algn="r">
              <a:defRPr/>
            </a:pPr>
            <a:r>
              <a:rPr lang="en-GB" altLang="en-US" sz="1400" dirty="0"/>
              <a:t>8</a:t>
            </a:r>
          </a:p>
        </p:txBody>
      </p:sp>
      <p:sp>
        <p:nvSpPr>
          <p:cNvPr id="28" name="TextBox 27">
            <a:extLst>
              <a:ext uri="{FF2B5EF4-FFF2-40B4-BE49-F238E27FC236}">
                <a16:creationId xmlns:a16="http://schemas.microsoft.com/office/drawing/2014/main" id="{A568829B-2607-8F42-84E1-4D6FD6D1976B}"/>
              </a:ext>
            </a:extLst>
          </p:cNvPr>
          <p:cNvSpPr txBox="1"/>
          <p:nvPr/>
        </p:nvSpPr>
        <p:spPr>
          <a:xfrm>
            <a:off x="8487937" y="4076759"/>
            <a:ext cx="558000" cy="215444"/>
          </a:xfrm>
          <a:prstGeom prst="rect">
            <a:avLst/>
          </a:prstGeom>
          <a:noFill/>
        </p:spPr>
        <p:txBody>
          <a:bodyPr wrap="square" lIns="0" tIns="0" rIns="0" bIns="0" rtlCol="0" anchor="ctr" anchorCtr="0">
            <a:spAutoFit/>
          </a:bodyPr>
          <a:lstStyle/>
          <a:p>
            <a:pPr algn="ctr">
              <a:defRPr/>
            </a:pPr>
            <a:r>
              <a:rPr lang="en-GB" altLang="en-US" sz="1400" dirty="0"/>
              <a:t>14:30</a:t>
            </a:r>
          </a:p>
        </p:txBody>
      </p:sp>
      <p:sp>
        <p:nvSpPr>
          <p:cNvPr id="30" name="TextBox 29">
            <a:extLst>
              <a:ext uri="{FF2B5EF4-FFF2-40B4-BE49-F238E27FC236}">
                <a16:creationId xmlns:a16="http://schemas.microsoft.com/office/drawing/2014/main" id="{D5DF19DB-094C-A84B-AFF3-ADA845AD0461}"/>
              </a:ext>
            </a:extLst>
          </p:cNvPr>
          <p:cNvSpPr txBox="1"/>
          <p:nvPr/>
        </p:nvSpPr>
        <p:spPr>
          <a:xfrm>
            <a:off x="5021943" y="2704314"/>
            <a:ext cx="204194" cy="215444"/>
          </a:xfrm>
          <a:prstGeom prst="rect">
            <a:avLst/>
          </a:prstGeom>
          <a:noFill/>
        </p:spPr>
        <p:txBody>
          <a:bodyPr wrap="square" lIns="0" tIns="0" rIns="0" bIns="0" rtlCol="0" anchor="ctr" anchorCtr="0">
            <a:spAutoFit/>
          </a:bodyPr>
          <a:lstStyle/>
          <a:p>
            <a:pPr algn="r">
              <a:defRPr/>
            </a:pPr>
            <a:r>
              <a:rPr lang="en-GB" altLang="en-US" sz="1400" dirty="0"/>
              <a:t>4</a:t>
            </a:r>
          </a:p>
        </p:txBody>
      </p:sp>
      <p:sp>
        <p:nvSpPr>
          <p:cNvPr id="31" name="TextBox 30">
            <a:extLst>
              <a:ext uri="{FF2B5EF4-FFF2-40B4-BE49-F238E27FC236}">
                <a16:creationId xmlns:a16="http://schemas.microsoft.com/office/drawing/2014/main" id="{DBA25CF0-9B55-8346-9A5E-EE23CE303A00}"/>
              </a:ext>
            </a:extLst>
          </p:cNvPr>
          <p:cNvSpPr txBox="1"/>
          <p:nvPr/>
        </p:nvSpPr>
        <p:spPr>
          <a:xfrm>
            <a:off x="5021943" y="3322954"/>
            <a:ext cx="204194" cy="215444"/>
          </a:xfrm>
          <a:prstGeom prst="rect">
            <a:avLst/>
          </a:prstGeom>
          <a:noFill/>
        </p:spPr>
        <p:txBody>
          <a:bodyPr wrap="square" lIns="0" tIns="0" rIns="0" bIns="0" rtlCol="0" anchor="ctr" anchorCtr="0">
            <a:spAutoFit/>
          </a:bodyPr>
          <a:lstStyle/>
          <a:p>
            <a:pPr algn="r">
              <a:defRPr/>
            </a:pPr>
            <a:r>
              <a:rPr lang="en-GB" altLang="en-US" sz="1400" dirty="0"/>
              <a:t>2</a:t>
            </a:r>
          </a:p>
        </p:txBody>
      </p:sp>
      <p:sp>
        <p:nvSpPr>
          <p:cNvPr id="32" name="TextBox 31">
            <a:extLst>
              <a:ext uri="{FF2B5EF4-FFF2-40B4-BE49-F238E27FC236}">
                <a16:creationId xmlns:a16="http://schemas.microsoft.com/office/drawing/2014/main" id="{927422C0-0E80-D04A-B2B1-23282AE16EA0}"/>
              </a:ext>
            </a:extLst>
          </p:cNvPr>
          <p:cNvSpPr txBox="1"/>
          <p:nvPr/>
        </p:nvSpPr>
        <p:spPr>
          <a:xfrm>
            <a:off x="5021943" y="3935146"/>
            <a:ext cx="204194" cy="215444"/>
          </a:xfrm>
          <a:prstGeom prst="rect">
            <a:avLst/>
          </a:prstGeom>
          <a:noFill/>
        </p:spPr>
        <p:txBody>
          <a:bodyPr wrap="square" lIns="0" tIns="0" rIns="0" bIns="0" rtlCol="0" anchor="ctr" anchorCtr="0">
            <a:spAutoFit/>
          </a:bodyPr>
          <a:lstStyle/>
          <a:p>
            <a:pPr algn="r">
              <a:defRPr/>
            </a:pPr>
            <a:r>
              <a:rPr lang="en-GB" altLang="en-US" sz="1400" dirty="0"/>
              <a:t>0</a:t>
            </a:r>
          </a:p>
        </p:txBody>
      </p:sp>
      <p:cxnSp>
        <p:nvCxnSpPr>
          <p:cNvPr id="7" name="Straight Connector 6">
            <a:extLst>
              <a:ext uri="{FF2B5EF4-FFF2-40B4-BE49-F238E27FC236}">
                <a16:creationId xmlns:a16="http://schemas.microsoft.com/office/drawing/2014/main" id="{36CD34EA-F5FC-794C-A7F0-51CD7A094ADC}"/>
              </a:ext>
            </a:extLst>
          </p:cNvPr>
          <p:cNvCxnSpPr>
            <a:cxnSpLocks/>
          </p:cNvCxnSpPr>
          <p:nvPr/>
        </p:nvCxnSpPr>
        <p:spPr>
          <a:xfrm flipV="1">
            <a:off x="5574391" y="2812036"/>
            <a:ext cx="578999" cy="1232026"/>
          </a:xfrm>
          <a:prstGeom prst="line">
            <a:avLst/>
          </a:prstGeom>
          <a:ln w="19050" cap="rnd">
            <a:solidFill>
              <a:schemeClr val="bg2">
                <a:lumMod val="50000"/>
              </a:schemeClr>
            </a:solidFill>
            <a:round/>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B3E39B4C-CBF5-6A45-9F3E-2480CC29371F}"/>
              </a:ext>
            </a:extLst>
          </p:cNvPr>
          <p:cNvSpPr txBox="1"/>
          <p:nvPr/>
        </p:nvSpPr>
        <p:spPr>
          <a:xfrm>
            <a:off x="911983" y="1728996"/>
            <a:ext cx="587414" cy="223837"/>
          </a:xfrm>
          <a:prstGeom prst="rect">
            <a:avLst/>
          </a:prstGeom>
          <a:solidFill>
            <a:schemeClr val="accent3"/>
          </a:solidFill>
        </p:spPr>
        <p:txBody>
          <a:bodyPr wrap="square" lIns="0" tIns="0" rIns="0" bIns="0" rtlCol="0" anchor="ctr" anchorCtr="0">
            <a:spAutoFit/>
          </a:bodyPr>
          <a:lstStyle/>
          <a:p>
            <a:pPr algn="ctr">
              <a:defRPr/>
            </a:pPr>
            <a:r>
              <a:rPr lang="en-GB" altLang="en-US" sz="1600" b="1" dirty="0"/>
              <a:t>12:40</a:t>
            </a:r>
          </a:p>
        </p:txBody>
      </p:sp>
      <p:sp>
        <p:nvSpPr>
          <p:cNvPr id="41" name="TextBox 40">
            <a:extLst>
              <a:ext uri="{FF2B5EF4-FFF2-40B4-BE49-F238E27FC236}">
                <a16:creationId xmlns:a16="http://schemas.microsoft.com/office/drawing/2014/main" id="{6E143F7D-1C2B-FC4F-B305-AA581B55981E}"/>
              </a:ext>
            </a:extLst>
          </p:cNvPr>
          <p:cNvSpPr txBox="1"/>
          <p:nvPr/>
        </p:nvSpPr>
        <p:spPr>
          <a:xfrm>
            <a:off x="5021943" y="2085673"/>
            <a:ext cx="204194" cy="215444"/>
          </a:xfrm>
          <a:prstGeom prst="rect">
            <a:avLst/>
          </a:prstGeom>
          <a:noFill/>
        </p:spPr>
        <p:txBody>
          <a:bodyPr wrap="square" lIns="0" tIns="0" rIns="0" bIns="0" rtlCol="0" anchor="ctr" anchorCtr="0">
            <a:spAutoFit/>
          </a:bodyPr>
          <a:lstStyle/>
          <a:p>
            <a:pPr algn="r">
              <a:defRPr/>
            </a:pPr>
            <a:r>
              <a:rPr lang="en-GB" altLang="en-US" sz="1400" dirty="0"/>
              <a:t>6</a:t>
            </a:r>
          </a:p>
        </p:txBody>
      </p:sp>
      <p:grpSp>
        <p:nvGrpSpPr>
          <p:cNvPr id="4" name="Group 3">
            <a:extLst>
              <a:ext uri="{FF2B5EF4-FFF2-40B4-BE49-F238E27FC236}">
                <a16:creationId xmlns:a16="http://schemas.microsoft.com/office/drawing/2014/main" id="{1B3F316C-F091-5E45-88AD-0DCC6FF289F9}"/>
              </a:ext>
            </a:extLst>
          </p:cNvPr>
          <p:cNvGrpSpPr/>
          <p:nvPr/>
        </p:nvGrpSpPr>
        <p:grpSpPr>
          <a:xfrm>
            <a:off x="440667" y="1985368"/>
            <a:ext cx="4174272" cy="498182"/>
            <a:chOff x="440667" y="1986607"/>
            <a:chExt cx="4174272" cy="498182"/>
          </a:xfrm>
        </p:grpSpPr>
        <p:grpSp>
          <p:nvGrpSpPr>
            <p:cNvPr id="14" name="Group 13">
              <a:extLst>
                <a:ext uri="{FF2B5EF4-FFF2-40B4-BE49-F238E27FC236}">
                  <a16:creationId xmlns:a16="http://schemas.microsoft.com/office/drawing/2014/main" id="{7248680B-35E9-5648-9DE5-B57FBFABD600}"/>
                </a:ext>
              </a:extLst>
            </p:cNvPr>
            <p:cNvGrpSpPr/>
            <p:nvPr/>
          </p:nvGrpSpPr>
          <p:grpSpPr>
            <a:xfrm>
              <a:off x="440668" y="2238568"/>
              <a:ext cx="3647238" cy="246221"/>
              <a:chOff x="440668" y="1280593"/>
              <a:chExt cx="3647238" cy="246221"/>
            </a:xfrm>
          </p:grpSpPr>
          <p:sp>
            <p:nvSpPr>
              <p:cNvPr id="15" name="TextBox 14">
                <a:extLst>
                  <a:ext uri="{FF2B5EF4-FFF2-40B4-BE49-F238E27FC236}">
                    <a16:creationId xmlns:a16="http://schemas.microsoft.com/office/drawing/2014/main" id="{C33FAEB1-6D69-EF49-902D-45A9E94A9686}"/>
                  </a:ext>
                </a:extLst>
              </p:cNvPr>
              <p:cNvSpPr txBox="1"/>
              <p:nvPr/>
            </p:nvSpPr>
            <p:spPr>
              <a:xfrm>
                <a:off x="440668" y="1280593"/>
                <a:ext cx="513302" cy="246221"/>
              </a:xfrm>
              <a:prstGeom prst="rect">
                <a:avLst/>
              </a:prstGeom>
              <a:noFill/>
            </p:spPr>
            <p:txBody>
              <a:bodyPr wrap="square" lIns="36000" tIns="0" rIns="0" bIns="0" rtlCol="0">
                <a:spAutoFit/>
              </a:bodyPr>
              <a:lstStyle/>
              <a:p>
                <a:r>
                  <a:rPr lang="en-GB" sz="1600" b="1" dirty="0"/>
                  <a:t>[b]</a:t>
                </a:r>
              </a:p>
            </p:txBody>
          </p:sp>
          <p:sp>
            <p:nvSpPr>
              <p:cNvPr id="16" name="TextBox 15">
                <a:extLst>
                  <a:ext uri="{FF2B5EF4-FFF2-40B4-BE49-F238E27FC236}">
                    <a16:creationId xmlns:a16="http://schemas.microsoft.com/office/drawing/2014/main" id="{29387C03-E46E-854C-AF0C-C7301B04A081}"/>
                  </a:ext>
                </a:extLst>
              </p:cNvPr>
              <p:cNvSpPr txBox="1"/>
              <p:nvPr/>
            </p:nvSpPr>
            <p:spPr>
              <a:xfrm>
                <a:off x="842276" y="1280593"/>
                <a:ext cx="3245630" cy="246221"/>
              </a:xfrm>
              <a:prstGeom prst="rect">
                <a:avLst/>
              </a:prstGeom>
              <a:noFill/>
            </p:spPr>
            <p:txBody>
              <a:bodyPr wrap="square" lIns="36000" tIns="0" rIns="0" bIns="0" rtlCol="0" anchor="t">
                <a:spAutoFit/>
              </a:bodyPr>
              <a:lstStyle/>
              <a:p>
                <a:pPr>
                  <a:defRPr/>
                </a:pPr>
                <a:r>
                  <a:rPr lang="en-GB" altLang="en-US" sz="1600" dirty="0"/>
                  <a:t>For how long was Paul at the shop?</a:t>
                </a:r>
              </a:p>
            </p:txBody>
          </p:sp>
        </p:grpSp>
        <p:sp>
          <p:nvSpPr>
            <p:cNvPr id="62" name="TextBox 61">
              <a:extLst>
                <a:ext uri="{FF2B5EF4-FFF2-40B4-BE49-F238E27FC236}">
                  <a16:creationId xmlns:a16="http://schemas.microsoft.com/office/drawing/2014/main" id="{9D1F5411-9457-FB43-B012-11FE1F435A0A}"/>
                </a:ext>
              </a:extLst>
            </p:cNvPr>
            <p:cNvSpPr txBox="1"/>
            <p:nvPr/>
          </p:nvSpPr>
          <p:spPr>
            <a:xfrm>
              <a:off x="440667" y="1986607"/>
              <a:ext cx="4174272" cy="246221"/>
            </a:xfrm>
            <a:prstGeom prst="rect">
              <a:avLst/>
            </a:prstGeom>
            <a:noFill/>
          </p:spPr>
          <p:txBody>
            <a:bodyPr wrap="square" lIns="36000" tIns="0" rIns="0" bIns="0" rtlCol="0" anchor="t">
              <a:spAutoFit/>
            </a:bodyPr>
            <a:lstStyle/>
            <a:p>
              <a:pPr>
                <a:defRPr/>
              </a:pPr>
              <a:r>
                <a:rPr lang="en-GB" altLang="en-US" sz="1600" dirty="0"/>
                <a:t>Paul stops at a shop along the way.</a:t>
              </a:r>
            </a:p>
          </p:txBody>
        </p:sp>
      </p:grpSp>
      <p:sp>
        <p:nvSpPr>
          <p:cNvPr id="64" name="TextBox 63">
            <a:extLst>
              <a:ext uri="{FF2B5EF4-FFF2-40B4-BE49-F238E27FC236}">
                <a16:creationId xmlns:a16="http://schemas.microsoft.com/office/drawing/2014/main" id="{9FD928CD-8831-544D-A850-57A3454E3B85}"/>
              </a:ext>
            </a:extLst>
          </p:cNvPr>
          <p:cNvSpPr txBox="1"/>
          <p:nvPr/>
        </p:nvSpPr>
        <p:spPr>
          <a:xfrm>
            <a:off x="911983" y="2490529"/>
            <a:ext cx="1049247" cy="223837"/>
          </a:xfrm>
          <a:prstGeom prst="rect">
            <a:avLst/>
          </a:prstGeom>
          <a:solidFill>
            <a:schemeClr val="accent3"/>
          </a:solidFill>
        </p:spPr>
        <p:txBody>
          <a:bodyPr wrap="square" lIns="0" tIns="0" rIns="0" bIns="0" rtlCol="0" anchor="ctr" anchorCtr="0">
            <a:spAutoFit/>
          </a:bodyPr>
          <a:lstStyle/>
          <a:p>
            <a:pPr algn="ctr">
              <a:defRPr/>
            </a:pPr>
            <a:r>
              <a:rPr lang="en-GB" altLang="en-US" sz="1600" b="1" dirty="0"/>
              <a:t>10 minutes</a:t>
            </a:r>
            <a:endParaRPr lang="en-GB" altLang="en-US" sz="1600" dirty="0"/>
          </a:p>
        </p:txBody>
      </p:sp>
      <p:sp>
        <p:nvSpPr>
          <p:cNvPr id="71" name="TextBox 70">
            <a:extLst>
              <a:ext uri="{FF2B5EF4-FFF2-40B4-BE49-F238E27FC236}">
                <a16:creationId xmlns:a16="http://schemas.microsoft.com/office/drawing/2014/main" id="{F817A831-03C4-A041-B132-7DFDABF8BC02}"/>
              </a:ext>
            </a:extLst>
          </p:cNvPr>
          <p:cNvSpPr txBox="1"/>
          <p:nvPr/>
        </p:nvSpPr>
        <p:spPr>
          <a:xfrm>
            <a:off x="911983" y="2988698"/>
            <a:ext cx="693343" cy="223837"/>
          </a:xfrm>
          <a:prstGeom prst="rect">
            <a:avLst/>
          </a:prstGeom>
          <a:solidFill>
            <a:schemeClr val="accent3"/>
          </a:solidFill>
        </p:spPr>
        <p:txBody>
          <a:bodyPr wrap="square" lIns="0" tIns="0" rIns="0" bIns="0" rtlCol="0" anchor="ctr" anchorCtr="0">
            <a:spAutoFit/>
          </a:bodyPr>
          <a:lstStyle/>
          <a:p>
            <a:pPr algn="ctr">
              <a:defRPr/>
            </a:pPr>
            <a:r>
              <a:rPr lang="en-GB" altLang="en-US" sz="1600" b="1" dirty="0"/>
              <a:t>3 miles</a:t>
            </a:r>
            <a:endParaRPr lang="en-GB" altLang="en-US" sz="1600" dirty="0"/>
          </a:p>
        </p:txBody>
      </p:sp>
      <p:cxnSp>
        <p:nvCxnSpPr>
          <p:cNvPr id="86" name="Straight Connector 85">
            <a:extLst>
              <a:ext uri="{FF2B5EF4-FFF2-40B4-BE49-F238E27FC236}">
                <a16:creationId xmlns:a16="http://schemas.microsoft.com/office/drawing/2014/main" id="{92D8972B-4F9D-4245-BEB1-629867881240}"/>
              </a:ext>
            </a:extLst>
          </p:cNvPr>
          <p:cNvCxnSpPr>
            <a:cxnSpLocks/>
          </p:cNvCxnSpPr>
          <p:nvPr/>
        </p:nvCxnSpPr>
        <p:spPr>
          <a:xfrm>
            <a:off x="6153390" y="2812036"/>
            <a:ext cx="290953" cy="0"/>
          </a:xfrm>
          <a:prstGeom prst="line">
            <a:avLst/>
          </a:prstGeom>
          <a:ln w="19050" cap="rnd">
            <a:solidFill>
              <a:schemeClr val="bg2">
                <a:lumMod val="50000"/>
              </a:schemeClr>
            </a:solidFill>
            <a:round/>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612928DD-1EAC-EA4A-A672-E09BB80E0CAC}"/>
              </a:ext>
            </a:extLst>
          </p:cNvPr>
          <p:cNvCxnSpPr>
            <a:cxnSpLocks/>
          </p:cNvCxnSpPr>
          <p:nvPr/>
        </p:nvCxnSpPr>
        <p:spPr>
          <a:xfrm>
            <a:off x="8185849" y="1885677"/>
            <a:ext cx="582134" cy="2158385"/>
          </a:xfrm>
          <a:prstGeom prst="line">
            <a:avLst/>
          </a:prstGeom>
          <a:ln w="19050" cap="rnd">
            <a:solidFill>
              <a:schemeClr val="bg2">
                <a:lumMod val="50000"/>
              </a:schemeClr>
            </a:solidFill>
            <a:round/>
          </a:ln>
        </p:spPr>
        <p:style>
          <a:lnRef idx="1">
            <a:schemeClr val="accent1"/>
          </a:lnRef>
          <a:fillRef idx="0">
            <a:schemeClr val="accent1"/>
          </a:fillRef>
          <a:effectRef idx="0">
            <a:schemeClr val="accent1"/>
          </a:effectRef>
          <a:fontRef idx="minor">
            <a:schemeClr val="tx1"/>
          </a:fontRef>
        </p:style>
      </p:cxnSp>
      <p:grpSp>
        <p:nvGrpSpPr>
          <p:cNvPr id="93" name="Group 92">
            <a:extLst>
              <a:ext uri="{FF2B5EF4-FFF2-40B4-BE49-F238E27FC236}">
                <a16:creationId xmlns:a16="http://schemas.microsoft.com/office/drawing/2014/main" id="{DB75C292-09BB-2E4B-BB37-2C3BDB790443}"/>
              </a:ext>
            </a:extLst>
          </p:cNvPr>
          <p:cNvGrpSpPr/>
          <p:nvPr/>
        </p:nvGrpSpPr>
        <p:grpSpPr>
          <a:xfrm>
            <a:off x="440668" y="3724645"/>
            <a:ext cx="4019014" cy="492443"/>
            <a:chOff x="440668" y="1536503"/>
            <a:chExt cx="4019014" cy="492443"/>
          </a:xfrm>
        </p:grpSpPr>
        <p:sp>
          <p:nvSpPr>
            <p:cNvPr id="94" name="TextBox 93">
              <a:extLst>
                <a:ext uri="{FF2B5EF4-FFF2-40B4-BE49-F238E27FC236}">
                  <a16:creationId xmlns:a16="http://schemas.microsoft.com/office/drawing/2014/main" id="{6876B44C-C0AC-D148-BFCF-E10E19ED2F7D}"/>
                </a:ext>
              </a:extLst>
            </p:cNvPr>
            <p:cNvSpPr txBox="1"/>
            <p:nvPr/>
          </p:nvSpPr>
          <p:spPr>
            <a:xfrm>
              <a:off x="440668" y="1536503"/>
              <a:ext cx="513302" cy="246221"/>
            </a:xfrm>
            <a:prstGeom prst="rect">
              <a:avLst/>
            </a:prstGeom>
            <a:noFill/>
          </p:spPr>
          <p:txBody>
            <a:bodyPr wrap="square" lIns="36000" tIns="0" rIns="0" bIns="0" rtlCol="0">
              <a:spAutoFit/>
            </a:bodyPr>
            <a:lstStyle/>
            <a:p>
              <a:r>
                <a:rPr lang="en-GB" sz="1600" b="1" dirty="0"/>
                <a:t>[e]</a:t>
              </a:r>
            </a:p>
          </p:txBody>
        </p:sp>
        <p:sp>
          <p:nvSpPr>
            <p:cNvPr id="95" name="TextBox 94">
              <a:extLst>
                <a:ext uri="{FF2B5EF4-FFF2-40B4-BE49-F238E27FC236}">
                  <a16:creationId xmlns:a16="http://schemas.microsoft.com/office/drawing/2014/main" id="{A5239D18-F459-0D43-9F03-E4F28B51CD12}"/>
                </a:ext>
              </a:extLst>
            </p:cNvPr>
            <p:cNvSpPr txBox="1"/>
            <p:nvPr/>
          </p:nvSpPr>
          <p:spPr>
            <a:xfrm>
              <a:off x="842275" y="1536503"/>
              <a:ext cx="3617407" cy="492443"/>
            </a:xfrm>
            <a:prstGeom prst="rect">
              <a:avLst/>
            </a:prstGeom>
            <a:noFill/>
          </p:spPr>
          <p:txBody>
            <a:bodyPr wrap="square" lIns="36000" tIns="0" rIns="0" bIns="0" rtlCol="0" anchor="t">
              <a:spAutoFit/>
            </a:bodyPr>
            <a:lstStyle/>
            <a:p>
              <a:pPr>
                <a:defRPr/>
              </a:pPr>
              <a:r>
                <a:rPr lang="en-GB" altLang="en-US" sz="1600" dirty="0"/>
                <a:t>Work out Paul’s average speed on his journey home.</a:t>
              </a:r>
            </a:p>
          </p:txBody>
        </p:sp>
      </p:grpSp>
      <p:sp>
        <p:nvSpPr>
          <p:cNvPr id="96" name="TextBox 95">
            <a:extLst>
              <a:ext uri="{FF2B5EF4-FFF2-40B4-BE49-F238E27FC236}">
                <a16:creationId xmlns:a16="http://schemas.microsoft.com/office/drawing/2014/main" id="{37BF52B7-1C5A-004A-9F5C-4518884FFC7A}"/>
              </a:ext>
            </a:extLst>
          </p:cNvPr>
          <p:cNvSpPr txBox="1"/>
          <p:nvPr/>
        </p:nvSpPr>
        <p:spPr>
          <a:xfrm>
            <a:off x="2147515" y="4002650"/>
            <a:ext cx="757050" cy="223837"/>
          </a:xfrm>
          <a:prstGeom prst="rect">
            <a:avLst/>
          </a:prstGeom>
          <a:solidFill>
            <a:schemeClr val="accent3"/>
          </a:solidFill>
        </p:spPr>
        <p:txBody>
          <a:bodyPr wrap="square" lIns="0" tIns="0" rIns="0" bIns="0" rtlCol="0" anchor="ctr" anchorCtr="0">
            <a:spAutoFit/>
          </a:bodyPr>
          <a:lstStyle/>
          <a:p>
            <a:pPr algn="ctr">
              <a:defRPr/>
            </a:pPr>
            <a:r>
              <a:rPr lang="en-GB" altLang="en-US" sz="1600" b="1" dirty="0"/>
              <a:t>21 mph</a:t>
            </a:r>
            <a:endParaRPr lang="en-GB" altLang="en-US" sz="1600" dirty="0"/>
          </a:p>
        </p:txBody>
      </p:sp>
      <p:cxnSp>
        <p:nvCxnSpPr>
          <p:cNvPr id="49" name="Straight Connector 48">
            <a:extLst>
              <a:ext uri="{FF2B5EF4-FFF2-40B4-BE49-F238E27FC236}">
                <a16:creationId xmlns:a16="http://schemas.microsoft.com/office/drawing/2014/main" id="{FBC6D5A9-813C-AA48-95D3-00A1821E845B}"/>
              </a:ext>
            </a:extLst>
          </p:cNvPr>
          <p:cNvCxnSpPr>
            <a:cxnSpLocks/>
          </p:cNvCxnSpPr>
          <p:nvPr/>
        </p:nvCxnSpPr>
        <p:spPr>
          <a:xfrm flipH="1">
            <a:off x="6444343" y="1881699"/>
            <a:ext cx="579912" cy="926414"/>
          </a:xfrm>
          <a:prstGeom prst="line">
            <a:avLst/>
          </a:prstGeom>
          <a:ln w="19050" cap="rnd">
            <a:solidFill>
              <a:schemeClr val="bg2">
                <a:lumMod val="50000"/>
              </a:schemeClr>
            </a:solidFill>
            <a:round/>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11D50700-2C5E-4C4F-828A-1C10102766FC}"/>
              </a:ext>
            </a:extLst>
          </p:cNvPr>
          <p:cNvSpPr txBox="1"/>
          <p:nvPr/>
        </p:nvSpPr>
        <p:spPr>
          <a:xfrm>
            <a:off x="6746679" y="4076759"/>
            <a:ext cx="558000" cy="215444"/>
          </a:xfrm>
          <a:prstGeom prst="rect">
            <a:avLst/>
          </a:prstGeom>
          <a:noFill/>
        </p:spPr>
        <p:txBody>
          <a:bodyPr wrap="square" lIns="0" tIns="0" rIns="0" bIns="0" rtlCol="0" anchor="ctr" anchorCtr="0">
            <a:spAutoFit/>
          </a:bodyPr>
          <a:lstStyle/>
          <a:p>
            <a:pPr algn="ctr">
              <a:defRPr/>
            </a:pPr>
            <a:r>
              <a:rPr lang="en-GB" altLang="en-US" sz="1400" dirty="0"/>
              <a:t>13:30</a:t>
            </a:r>
          </a:p>
        </p:txBody>
      </p:sp>
      <p:cxnSp>
        <p:nvCxnSpPr>
          <p:cNvPr id="65" name="Straight Connector 64">
            <a:extLst>
              <a:ext uri="{FF2B5EF4-FFF2-40B4-BE49-F238E27FC236}">
                <a16:creationId xmlns:a16="http://schemas.microsoft.com/office/drawing/2014/main" id="{08E6CBDD-493B-4F45-BC37-BA77E524E6B9}"/>
              </a:ext>
            </a:extLst>
          </p:cNvPr>
          <p:cNvCxnSpPr>
            <a:cxnSpLocks/>
          </p:cNvCxnSpPr>
          <p:nvPr/>
        </p:nvCxnSpPr>
        <p:spPr>
          <a:xfrm>
            <a:off x="7026442" y="1881699"/>
            <a:ext cx="1159407" cy="0"/>
          </a:xfrm>
          <a:prstGeom prst="line">
            <a:avLst/>
          </a:prstGeom>
          <a:ln w="19050" cap="rnd">
            <a:solidFill>
              <a:schemeClr val="bg2">
                <a:lumMod val="50000"/>
              </a:schemeClr>
            </a:solidFill>
            <a:round/>
          </a:ln>
        </p:spPr>
        <p:style>
          <a:lnRef idx="1">
            <a:schemeClr val="accent1"/>
          </a:lnRef>
          <a:fillRef idx="0">
            <a:schemeClr val="accent1"/>
          </a:fillRef>
          <a:effectRef idx="0">
            <a:schemeClr val="accent1"/>
          </a:effectRef>
          <a:fontRef idx="minor">
            <a:schemeClr val="tx1"/>
          </a:fontRef>
        </p:style>
      </p:cxnSp>
      <p:grpSp>
        <p:nvGrpSpPr>
          <p:cNvPr id="66" name="Group 65">
            <a:extLst>
              <a:ext uri="{FF2B5EF4-FFF2-40B4-BE49-F238E27FC236}">
                <a16:creationId xmlns:a16="http://schemas.microsoft.com/office/drawing/2014/main" id="{FAB6BB86-E14D-AB46-B03A-58620F126EA5}"/>
              </a:ext>
            </a:extLst>
          </p:cNvPr>
          <p:cNvGrpSpPr/>
          <p:nvPr/>
        </p:nvGrpSpPr>
        <p:grpSpPr>
          <a:xfrm>
            <a:off x="440668" y="3228873"/>
            <a:ext cx="4019014" cy="246221"/>
            <a:chOff x="440668" y="1536503"/>
            <a:chExt cx="4019014" cy="246221"/>
          </a:xfrm>
        </p:grpSpPr>
        <p:sp>
          <p:nvSpPr>
            <p:cNvPr id="67" name="TextBox 66">
              <a:extLst>
                <a:ext uri="{FF2B5EF4-FFF2-40B4-BE49-F238E27FC236}">
                  <a16:creationId xmlns:a16="http://schemas.microsoft.com/office/drawing/2014/main" id="{0E81D8C6-25D4-9B49-86D2-43AB8B78F915}"/>
                </a:ext>
              </a:extLst>
            </p:cNvPr>
            <p:cNvSpPr txBox="1"/>
            <p:nvPr/>
          </p:nvSpPr>
          <p:spPr>
            <a:xfrm>
              <a:off x="440668" y="1536503"/>
              <a:ext cx="513302" cy="246221"/>
            </a:xfrm>
            <a:prstGeom prst="rect">
              <a:avLst/>
            </a:prstGeom>
            <a:noFill/>
          </p:spPr>
          <p:txBody>
            <a:bodyPr wrap="square" lIns="36000" tIns="0" rIns="0" bIns="0" rtlCol="0">
              <a:spAutoFit/>
            </a:bodyPr>
            <a:lstStyle/>
            <a:p>
              <a:r>
                <a:rPr lang="en-GB" sz="1600" b="1" dirty="0"/>
                <a:t>[d]</a:t>
              </a:r>
            </a:p>
          </p:txBody>
        </p:sp>
        <p:sp>
          <p:nvSpPr>
            <p:cNvPr id="68" name="TextBox 67">
              <a:extLst>
                <a:ext uri="{FF2B5EF4-FFF2-40B4-BE49-F238E27FC236}">
                  <a16:creationId xmlns:a16="http://schemas.microsoft.com/office/drawing/2014/main" id="{83A3AB98-0315-9B4B-BDB2-B79A2B1743FC}"/>
                </a:ext>
              </a:extLst>
            </p:cNvPr>
            <p:cNvSpPr txBox="1"/>
            <p:nvPr/>
          </p:nvSpPr>
          <p:spPr>
            <a:xfrm>
              <a:off x="842275" y="1536503"/>
              <a:ext cx="3617407" cy="246221"/>
            </a:xfrm>
            <a:prstGeom prst="rect">
              <a:avLst/>
            </a:prstGeom>
            <a:noFill/>
          </p:spPr>
          <p:txBody>
            <a:bodyPr wrap="square" lIns="36000" tIns="0" rIns="0" bIns="0" rtlCol="0" anchor="t">
              <a:spAutoFit/>
            </a:bodyPr>
            <a:lstStyle/>
            <a:p>
              <a:pPr>
                <a:defRPr/>
              </a:pPr>
              <a:r>
                <a:rPr lang="en-GB" altLang="en-US" sz="1600" dirty="0"/>
                <a:t>Work out the total distance Paul travelled.</a:t>
              </a:r>
            </a:p>
          </p:txBody>
        </p:sp>
      </p:grpSp>
      <p:sp>
        <p:nvSpPr>
          <p:cNvPr id="69" name="TextBox 68">
            <a:extLst>
              <a:ext uri="{FF2B5EF4-FFF2-40B4-BE49-F238E27FC236}">
                <a16:creationId xmlns:a16="http://schemas.microsoft.com/office/drawing/2014/main" id="{D68FC983-EFE5-F741-AB11-088B1C606F88}"/>
              </a:ext>
            </a:extLst>
          </p:cNvPr>
          <p:cNvSpPr txBox="1"/>
          <p:nvPr/>
        </p:nvSpPr>
        <p:spPr>
          <a:xfrm>
            <a:off x="911983" y="3454876"/>
            <a:ext cx="809241" cy="246221"/>
          </a:xfrm>
          <a:prstGeom prst="rect">
            <a:avLst/>
          </a:prstGeom>
          <a:solidFill>
            <a:schemeClr val="accent3"/>
          </a:solidFill>
        </p:spPr>
        <p:txBody>
          <a:bodyPr wrap="square" lIns="0" tIns="0" rIns="0" bIns="0" rtlCol="0" anchor="ctr" anchorCtr="0">
            <a:spAutoFit/>
          </a:bodyPr>
          <a:lstStyle/>
          <a:p>
            <a:pPr algn="ctr">
              <a:defRPr/>
            </a:pPr>
            <a:r>
              <a:rPr lang="en-GB" altLang="en-US" sz="1600" b="1" dirty="0"/>
              <a:t>14 miles</a:t>
            </a:r>
            <a:endParaRPr lang="en-GB" altLang="en-US" sz="1600" dirty="0"/>
          </a:p>
        </p:txBody>
      </p:sp>
    </p:spTree>
    <p:extLst>
      <p:ext uri="{BB962C8B-B14F-4D97-AF65-F5344CB8AC3E}">
        <p14:creationId xmlns:p14="http://schemas.microsoft.com/office/powerpoint/2010/main" val="91222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dissolve">
                                      <p:cBhvr>
                                        <p:cTn id="7" dur="500"/>
                                        <p:tgtEl>
                                          <p:spTgt spid="4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64"/>
                                        </p:tgtEl>
                                        <p:attrNameLst>
                                          <p:attrName>style.visibility</p:attrName>
                                        </p:attrNameLst>
                                      </p:cBhvr>
                                      <p:to>
                                        <p:strVal val="visible"/>
                                      </p:to>
                                    </p:set>
                                    <p:animEffect transition="in" filter="dissolve">
                                      <p:cBhvr>
                                        <p:cTn id="12" dur="500"/>
                                        <p:tgtEl>
                                          <p:spTgt spid="64"/>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71"/>
                                        </p:tgtEl>
                                        <p:attrNameLst>
                                          <p:attrName>style.visibility</p:attrName>
                                        </p:attrNameLst>
                                      </p:cBhvr>
                                      <p:to>
                                        <p:strVal val="visible"/>
                                      </p:to>
                                    </p:set>
                                    <p:animEffect transition="in" filter="dissolve">
                                      <p:cBhvr>
                                        <p:cTn id="17" dur="500"/>
                                        <p:tgtEl>
                                          <p:spTgt spid="71"/>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96"/>
                                        </p:tgtEl>
                                        <p:attrNameLst>
                                          <p:attrName>style.visibility</p:attrName>
                                        </p:attrNameLst>
                                      </p:cBhvr>
                                      <p:to>
                                        <p:strVal val="visible"/>
                                      </p:to>
                                    </p:set>
                                    <p:animEffect transition="in" filter="dissolve">
                                      <p:cBhvr>
                                        <p:cTn id="22" dur="500"/>
                                        <p:tgtEl>
                                          <p:spTgt spid="96"/>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69"/>
                                        </p:tgtEl>
                                        <p:attrNameLst>
                                          <p:attrName>style.visibility</p:attrName>
                                        </p:attrNameLst>
                                      </p:cBhvr>
                                      <p:to>
                                        <p:strVal val="visible"/>
                                      </p:to>
                                    </p:set>
                                    <p:animEffect transition="in" filter="dissolve">
                                      <p:cBhvr>
                                        <p:cTn id="27" dur="50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64" grpId="0" animBg="1"/>
      <p:bldP spid="71" grpId="0" animBg="1"/>
      <p:bldP spid="96" grpId="0" animBg="1"/>
      <p:bldP spid="69"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TextBox 75">
            <a:extLst>
              <a:ext uri="{FF2B5EF4-FFF2-40B4-BE49-F238E27FC236}">
                <a16:creationId xmlns:a16="http://schemas.microsoft.com/office/drawing/2014/main" id="{E972EA4E-F219-D24B-B41D-9ED89149BD47}"/>
              </a:ext>
            </a:extLst>
          </p:cNvPr>
          <p:cNvSpPr txBox="1"/>
          <p:nvPr/>
        </p:nvSpPr>
        <p:spPr>
          <a:xfrm>
            <a:off x="39060" y="954523"/>
            <a:ext cx="513302" cy="246221"/>
          </a:xfrm>
          <a:prstGeom prst="rect">
            <a:avLst/>
          </a:prstGeom>
          <a:noFill/>
        </p:spPr>
        <p:txBody>
          <a:bodyPr wrap="square" lIns="36000" tIns="0" rIns="0" bIns="0" rtlCol="0">
            <a:spAutoFit/>
          </a:bodyPr>
          <a:lstStyle/>
          <a:p>
            <a:r>
              <a:rPr lang="en-GB" sz="1600" b="1" dirty="0"/>
              <a:t>Q4</a:t>
            </a:r>
          </a:p>
        </p:txBody>
      </p:sp>
      <p:sp>
        <p:nvSpPr>
          <p:cNvPr id="77" name="TextBox 76">
            <a:extLst>
              <a:ext uri="{FF2B5EF4-FFF2-40B4-BE49-F238E27FC236}">
                <a16:creationId xmlns:a16="http://schemas.microsoft.com/office/drawing/2014/main" id="{1A948131-C908-7740-9A2E-AEB74ACC7E64}"/>
              </a:ext>
            </a:extLst>
          </p:cNvPr>
          <p:cNvSpPr txBox="1"/>
          <p:nvPr/>
        </p:nvSpPr>
        <p:spPr>
          <a:xfrm>
            <a:off x="440667" y="952519"/>
            <a:ext cx="5120010" cy="492443"/>
          </a:xfrm>
          <a:prstGeom prst="rect">
            <a:avLst/>
          </a:prstGeom>
          <a:noFill/>
        </p:spPr>
        <p:txBody>
          <a:bodyPr wrap="square" lIns="36000" tIns="0" rIns="0" bIns="0" rtlCol="0" anchor="t">
            <a:spAutoFit/>
          </a:bodyPr>
          <a:lstStyle/>
          <a:p>
            <a:pPr>
              <a:defRPr/>
            </a:pPr>
            <a:r>
              <a:rPr lang="en-GB" altLang="en-US" sz="1600" dirty="0"/>
              <a:t>A remote control car travels in a straight line.</a:t>
            </a:r>
            <a:br>
              <a:rPr lang="en-GB" altLang="en-US" sz="1600" dirty="0"/>
            </a:br>
            <a:r>
              <a:rPr lang="en-GB" altLang="en-US" sz="1600" dirty="0"/>
              <a:t>The following graph describes its distance travelled over time.</a:t>
            </a:r>
          </a:p>
        </p:txBody>
      </p:sp>
      <p:sp>
        <p:nvSpPr>
          <p:cNvPr id="78" name="Rectangle 77">
            <a:extLst>
              <a:ext uri="{FF2B5EF4-FFF2-40B4-BE49-F238E27FC236}">
                <a16:creationId xmlns:a16="http://schemas.microsoft.com/office/drawing/2014/main" id="{3A100F80-352F-C74D-825C-8DBE01CB7184}"/>
              </a:ext>
            </a:extLst>
          </p:cNvPr>
          <p:cNvSpPr/>
          <p:nvPr/>
        </p:nvSpPr>
        <p:spPr>
          <a:xfrm rot="16200000">
            <a:off x="-127098" y="1451619"/>
            <a:ext cx="640770" cy="202298"/>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dirty="0">
                <a:solidFill>
                  <a:schemeClr val="tx1"/>
                </a:solidFill>
              </a:rPr>
              <a:t>Solution</a:t>
            </a:r>
          </a:p>
        </p:txBody>
      </p:sp>
      <p:grpSp>
        <p:nvGrpSpPr>
          <p:cNvPr id="2" name="Group 1">
            <a:extLst>
              <a:ext uri="{FF2B5EF4-FFF2-40B4-BE49-F238E27FC236}">
                <a16:creationId xmlns:a16="http://schemas.microsoft.com/office/drawing/2014/main" id="{2AE9FD05-7B57-7D4B-92CA-0FE01C1E88E0}"/>
              </a:ext>
            </a:extLst>
          </p:cNvPr>
          <p:cNvGrpSpPr/>
          <p:nvPr/>
        </p:nvGrpSpPr>
        <p:grpSpPr>
          <a:xfrm>
            <a:off x="440668" y="1489596"/>
            <a:ext cx="4329335" cy="246221"/>
            <a:chOff x="440668" y="1536503"/>
            <a:chExt cx="4329335" cy="246221"/>
          </a:xfrm>
        </p:grpSpPr>
        <p:sp>
          <p:nvSpPr>
            <p:cNvPr id="5" name="TextBox 4">
              <a:extLst>
                <a:ext uri="{FF2B5EF4-FFF2-40B4-BE49-F238E27FC236}">
                  <a16:creationId xmlns:a16="http://schemas.microsoft.com/office/drawing/2014/main" id="{E728F615-CD23-894C-BB61-5ABE09D9422F}"/>
                </a:ext>
              </a:extLst>
            </p:cNvPr>
            <p:cNvSpPr txBox="1"/>
            <p:nvPr/>
          </p:nvSpPr>
          <p:spPr>
            <a:xfrm>
              <a:off x="440668" y="1536503"/>
              <a:ext cx="513302" cy="246221"/>
            </a:xfrm>
            <a:prstGeom prst="rect">
              <a:avLst/>
            </a:prstGeom>
            <a:noFill/>
          </p:spPr>
          <p:txBody>
            <a:bodyPr wrap="square" lIns="36000" tIns="0" rIns="0" bIns="0" rtlCol="0">
              <a:spAutoFit/>
            </a:bodyPr>
            <a:lstStyle/>
            <a:p>
              <a:r>
                <a:rPr lang="en-GB" sz="1600" b="1" dirty="0"/>
                <a:t>[a]</a:t>
              </a:r>
            </a:p>
          </p:txBody>
        </p:sp>
        <p:sp>
          <p:nvSpPr>
            <p:cNvPr id="6" name="TextBox 5">
              <a:extLst>
                <a:ext uri="{FF2B5EF4-FFF2-40B4-BE49-F238E27FC236}">
                  <a16:creationId xmlns:a16="http://schemas.microsoft.com/office/drawing/2014/main" id="{5083FDD9-C415-BE47-9D5B-ED1B5AAED18B}"/>
                </a:ext>
              </a:extLst>
            </p:cNvPr>
            <p:cNvSpPr txBox="1"/>
            <p:nvPr/>
          </p:nvSpPr>
          <p:spPr>
            <a:xfrm>
              <a:off x="842276" y="1536503"/>
              <a:ext cx="3927727" cy="246221"/>
            </a:xfrm>
            <a:prstGeom prst="rect">
              <a:avLst/>
            </a:prstGeom>
            <a:noFill/>
          </p:spPr>
          <p:txBody>
            <a:bodyPr wrap="square" lIns="36000" tIns="0" rIns="0" bIns="0" rtlCol="0" anchor="t">
              <a:spAutoFit/>
            </a:bodyPr>
            <a:lstStyle/>
            <a:p>
              <a:pPr>
                <a:defRPr/>
              </a:pPr>
              <a:r>
                <a:rPr lang="en-GB" altLang="en-US" sz="1600" dirty="0"/>
                <a:t>What is the total distance travelled by the car?</a:t>
              </a:r>
            </a:p>
          </p:txBody>
        </p:sp>
      </p:grpSp>
      <p:grpSp>
        <p:nvGrpSpPr>
          <p:cNvPr id="8" name="Group 7">
            <a:extLst>
              <a:ext uri="{FF2B5EF4-FFF2-40B4-BE49-F238E27FC236}">
                <a16:creationId xmlns:a16="http://schemas.microsoft.com/office/drawing/2014/main" id="{011FB702-A197-E642-9244-BADDE0BFD77D}"/>
              </a:ext>
            </a:extLst>
          </p:cNvPr>
          <p:cNvGrpSpPr/>
          <p:nvPr/>
        </p:nvGrpSpPr>
        <p:grpSpPr>
          <a:xfrm>
            <a:off x="440668" y="3069657"/>
            <a:ext cx="3558018" cy="492443"/>
            <a:chOff x="440668" y="1536503"/>
            <a:chExt cx="3558018" cy="492443"/>
          </a:xfrm>
        </p:grpSpPr>
        <p:sp>
          <p:nvSpPr>
            <p:cNvPr id="9" name="TextBox 8">
              <a:extLst>
                <a:ext uri="{FF2B5EF4-FFF2-40B4-BE49-F238E27FC236}">
                  <a16:creationId xmlns:a16="http://schemas.microsoft.com/office/drawing/2014/main" id="{28E1AC6C-303E-E94D-B344-954E61CFBCDD}"/>
                </a:ext>
              </a:extLst>
            </p:cNvPr>
            <p:cNvSpPr txBox="1"/>
            <p:nvPr/>
          </p:nvSpPr>
          <p:spPr>
            <a:xfrm>
              <a:off x="440668" y="1536503"/>
              <a:ext cx="513302" cy="246221"/>
            </a:xfrm>
            <a:prstGeom prst="rect">
              <a:avLst/>
            </a:prstGeom>
            <a:noFill/>
          </p:spPr>
          <p:txBody>
            <a:bodyPr wrap="square" lIns="36000" tIns="0" rIns="0" bIns="0" rtlCol="0">
              <a:spAutoFit/>
            </a:bodyPr>
            <a:lstStyle/>
            <a:p>
              <a:r>
                <a:rPr lang="en-GB" sz="1600" b="1" dirty="0"/>
                <a:t>[d]</a:t>
              </a:r>
            </a:p>
          </p:txBody>
        </p:sp>
        <p:sp>
          <p:nvSpPr>
            <p:cNvPr id="10" name="TextBox 9">
              <a:extLst>
                <a:ext uri="{FF2B5EF4-FFF2-40B4-BE49-F238E27FC236}">
                  <a16:creationId xmlns:a16="http://schemas.microsoft.com/office/drawing/2014/main" id="{71B8C0CC-1226-634C-9A6E-3BD46285FBEE}"/>
                </a:ext>
              </a:extLst>
            </p:cNvPr>
            <p:cNvSpPr txBox="1"/>
            <p:nvPr/>
          </p:nvSpPr>
          <p:spPr>
            <a:xfrm>
              <a:off x="842276" y="1536503"/>
              <a:ext cx="3156410" cy="492443"/>
            </a:xfrm>
            <a:prstGeom prst="rect">
              <a:avLst/>
            </a:prstGeom>
            <a:noFill/>
          </p:spPr>
          <p:txBody>
            <a:bodyPr wrap="square" lIns="36000" tIns="0" rIns="0" bIns="0" rtlCol="0" anchor="t">
              <a:spAutoFit/>
            </a:bodyPr>
            <a:lstStyle/>
            <a:p>
              <a:pPr>
                <a:defRPr/>
              </a:pPr>
              <a:r>
                <a:rPr lang="en-GB" altLang="en-US" sz="1600" dirty="0"/>
                <a:t>For how long was the car travelling a speed of </a:t>
              </a:r>
              <a:r>
                <a:rPr lang="en-GB" altLang="en-US" sz="1600" b="1" dirty="0"/>
                <a:t>3m/s</a:t>
              </a:r>
              <a:r>
                <a:rPr lang="en-GB" altLang="en-US" sz="1600" dirty="0"/>
                <a:t>?</a:t>
              </a:r>
            </a:p>
          </p:txBody>
        </p:sp>
      </p:grpSp>
      <p:grpSp>
        <p:nvGrpSpPr>
          <p:cNvPr id="14" name="Group 13">
            <a:extLst>
              <a:ext uri="{FF2B5EF4-FFF2-40B4-BE49-F238E27FC236}">
                <a16:creationId xmlns:a16="http://schemas.microsoft.com/office/drawing/2014/main" id="{7248680B-35E9-5648-9DE5-B57FBFABD600}"/>
              </a:ext>
            </a:extLst>
          </p:cNvPr>
          <p:cNvGrpSpPr/>
          <p:nvPr/>
        </p:nvGrpSpPr>
        <p:grpSpPr>
          <a:xfrm>
            <a:off x="440668" y="2538137"/>
            <a:ext cx="4363680" cy="246221"/>
            <a:chOff x="440668" y="1536503"/>
            <a:chExt cx="4363680" cy="246221"/>
          </a:xfrm>
        </p:grpSpPr>
        <p:sp>
          <p:nvSpPr>
            <p:cNvPr id="15" name="TextBox 14">
              <a:extLst>
                <a:ext uri="{FF2B5EF4-FFF2-40B4-BE49-F238E27FC236}">
                  <a16:creationId xmlns:a16="http://schemas.microsoft.com/office/drawing/2014/main" id="{C33FAEB1-6D69-EF49-902D-45A9E94A9686}"/>
                </a:ext>
              </a:extLst>
            </p:cNvPr>
            <p:cNvSpPr txBox="1"/>
            <p:nvPr/>
          </p:nvSpPr>
          <p:spPr>
            <a:xfrm>
              <a:off x="440668" y="1536503"/>
              <a:ext cx="513302" cy="246221"/>
            </a:xfrm>
            <a:prstGeom prst="rect">
              <a:avLst/>
            </a:prstGeom>
            <a:noFill/>
          </p:spPr>
          <p:txBody>
            <a:bodyPr wrap="square" lIns="36000" tIns="0" rIns="0" bIns="0" rtlCol="0">
              <a:spAutoFit/>
            </a:bodyPr>
            <a:lstStyle/>
            <a:p>
              <a:r>
                <a:rPr lang="en-GB" sz="1600" b="1" dirty="0"/>
                <a:t>[c]</a:t>
              </a:r>
            </a:p>
          </p:txBody>
        </p:sp>
        <p:sp>
          <p:nvSpPr>
            <p:cNvPr id="16" name="TextBox 15">
              <a:extLst>
                <a:ext uri="{FF2B5EF4-FFF2-40B4-BE49-F238E27FC236}">
                  <a16:creationId xmlns:a16="http://schemas.microsoft.com/office/drawing/2014/main" id="{29387C03-E46E-854C-AF0C-C7301B04A081}"/>
                </a:ext>
              </a:extLst>
            </p:cNvPr>
            <p:cNvSpPr txBox="1"/>
            <p:nvPr/>
          </p:nvSpPr>
          <p:spPr>
            <a:xfrm>
              <a:off x="842276" y="1536503"/>
              <a:ext cx="3962072" cy="246221"/>
            </a:xfrm>
            <a:prstGeom prst="rect">
              <a:avLst/>
            </a:prstGeom>
            <a:noFill/>
          </p:spPr>
          <p:txBody>
            <a:bodyPr wrap="square" lIns="36000" tIns="0" rIns="0" bIns="0" rtlCol="0" anchor="t">
              <a:spAutoFit/>
            </a:bodyPr>
            <a:lstStyle/>
            <a:p>
              <a:pPr>
                <a:defRPr/>
              </a:pPr>
              <a:r>
                <a:rPr lang="en-GB" altLang="en-US" sz="1600" dirty="0"/>
                <a:t>What was the car’s overall average speed?</a:t>
              </a:r>
            </a:p>
          </p:txBody>
        </p:sp>
      </p:grpSp>
      <p:graphicFrame>
        <p:nvGraphicFramePr>
          <p:cNvPr id="3" name="Table 2">
            <a:extLst>
              <a:ext uri="{FF2B5EF4-FFF2-40B4-BE49-F238E27FC236}">
                <a16:creationId xmlns:a16="http://schemas.microsoft.com/office/drawing/2014/main" id="{C0BD70A4-70E0-0447-BB1E-3C1408DAEC6A}"/>
              </a:ext>
            </a:extLst>
          </p:cNvPr>
          <p:cNvGraphicFramePr>
            <a:graphicFrameLocks noGrp="1"/>
          </p:cNvGraphicFramePr>
          <p:nvPr>
            <p:extLst>
              <p:ext uri="{D42A27DB-BD31-4B8C-83A1-F6EECF244321}">
                <p14:modId xmlns:p14="http://schemas.microsoft.com/office/powerpoint/2010/main" val="4092264099"/>
              </p:ext>
            </p:extLst>
          </p:nvPr>
        </p:nvGraphicFramePr>
        <p:xfrm>
          <a:off x="5283376" y="1574707"/>
          <a:ext cx="3500205" cy="2480860"/>
        </p:xfrm>
        <a:graphic>
          <a:graphicData uri="http://schemas.openxmlformats.org/drawingml/2006/table">
            <a:tbl>
              <a:tblPr firstRow="1" bandRow="1">
                <a:tableStyleId>{5C22544A-7EE6-4342-B048-85BDC9FD1C3A}</a:tableStyleId>
              </a:tblPr>
              <a:tblGrid>
                <a:gridCol w="233347">
                  <a:extLst>
                    <a:ext uri="{9D8B030D-6E8A-4147-A177-3AD203B41FA5}">
                      <a16:colId xmlns:a16="http://schemas.microsoft.com/office/drawing/2014/main" val="1270148755"/>
                    </a:ext>
                  </a:extLst>
                </a:gridCol>
                <a:gridCol w="233347">
                  <a:extLst>
                    <a:ext uri="{9D8B030D-6E8A-4147-A177-3AD203B41FA5}">
                      <a16:colId xmlns:a16="http://schemas.microsoft.com/office/drawing/2014/main" val="3783459499"/>
                    </a:ext>
                  </a:extLst>
                </a:gridCol>
                <a:gridCol w="233347">
                  <a:extLst>
                    <a:ext uri="{9D8B030D-6E8A-4147-A177-3AD203B41FA5}">
                      <a16:colId xmlns:a16="http://schemas.microsoft.com/office/drawing/2014/main" val="4128696717"/>
                    </a:ext>
                  </a:extLst>
                </a:gridCol>
                <a:gridCol w="233347">
                  <a:extLst>
                    <a:ext uri="{9D8B030D-6E8A-4147-A177-3AD203B41FA5}">
                      <a16:colId xmlns:a16="http://schemas.microsoft.com/office/drawing/2014/main" val="3307348456"/>
                    </a:ext>
                  </a:extLst>
                </a:gridCol>
                <a:gridCol w="233347">
                  <a:extLst>
                    <a:ext uri="{9D8B030D-6E8A-4147-A177-3AD203B41FA5}">
                      <a16:colId xmlns:a16="http://schemas.microsoft.com/office/drawing/2014/main" val="1156892432"/>
                    </a:ext>
                  </a:extLst>
                </a:gridCol>
                <a:gridCol w="233347">
                  <a:extLst>
                    <a:ext uri="{9D8B030D-6E8A-4147-A177-3AD203B41FA5}">
                      <a16:colId xmlns:a16="http://schemas.microsoft.com/office/drawing/2014/main" val="4201249390"/>
                    </a:ext>
                  </a:extLst>
                </a:gridCol>
                <a:gridCol w="233347">
                  <a:extLst>
                    <a:ext uri="{9D8B030D-6E8A-4147-A177-3AD203B41FA5}">
                      <a16:colId xmlns:a16="http://schemas.microsoft.com/office/drawing/2014/main" val="2751314097"/>
                    </a:ext>
                  </a:extLst>
                </a:gridCol>
                <a:gridCol w="233347">
                  <a:extLst>
                    <a:ext uri="{9D8B030D-6E8A-4147-A177-3AD203B41FA5}">
                      <a16:colId xmlns:a16="http://schemas.microsoft.com/office/drawing/2014/main" val="3184397963"/>
                    </a:ext>
                  </a:extLst>
                </a:gridCol>
                <a:gridCol w="233347">
                  <a:extLst>
                    <a:ext uri="{9D8B030D-6E8A-4147-A177-3AD203B41FA5}">
                      <a16:colId xmlns:a16="http://schemas.microsoft.com/office/drawing/2014/main" val="1043988533"/>
                    </a:ext>
                  </a:extLst>
                </a:gridCol>
                <a:gridCol w="233347">
                  <a:extLst>
                    <a:ext uri="{9D8B030D-6E8A-4147-A177-3AD203B41FA5}">
                      <a16:colId xmlns:a16="http://schemas.microsoft.com/office/drawing/2014/main" val="3253339136"/>
                    </a:ext>
                  </a:extLst>
                </a:gridCol>
                <a:gridCol w="233347">
                  <a:extLst>
                    <a:ext uri="{9D8B030D-6E8A-4147-A177-3AD203B41FA5}">
                      <a16:colId xmlns:a16="http://schemas.microsoft.com/office/drawing/2014/main" val="3902358949"/>
                    </a:ext>
                  </a:extLst>
                </a:gridCol>
                <a:gridCol w="233347">
                  <a:extLst>
                    <a:ext uri="{9D8B030D-6E8A-4147-A177-3AD203B41FA5}">
                      <a16:colId xmlns:a16="http://schemas.microsoft.com/office/drawing/2014/main" val="2321979432"/>
                    </a:ext>
                  </a:extLst>
                </a:gridCol>
                <a:gridCol w="233347">
                  <a:extLst>
                    <a:ext uri="{9D8B030D-6E8A-4147-A177-3AD203B41FA5}">
                      <a16:colId xmlns:a16="http://schemas.microsoft.com/office/drawing/2014/main" val="1020774701"/>
                    </a:ext>
                  </a:extLst>
                </a:gridCol>
                <a:gridCol w="233347">
                  <a:extLst>
                    <a:ext uri="{9D8B030D-6E8A-4147-A177-3AD203B41FA5}">
                      <a16:colId xmlns:a16="http://schemas.microsoft.com/office/drawing/2014/main" val="2170654072"/>
                    </a:ext>
                  </a:extLst>
                </a:gridCol>
                <a:gridCol w="233347">
                  <a:extLst>
                    <a:ext uri="{9D8B030D-6E8A-4147-A177-3AD203B41FA5}">
                      <a16:colId xmlns:a16="http://schemas.microsoft.com/office/drawing/2014/main" val="286840904"/>
                    </a:ext>
                  </a:extLst>
                </a:gridCol>
              </a:tblGrid>
              <a:tr h="124043">
                <a:tc>
                  <a:txBody>
                    <a:bodyPr/>
                    <a:lstStyle/>
                    <a:p>
                      <a:pPr algn="ctr"/>
                      <a:endParaRPr lang="en-GB" sz="100" dirty="0"/>
                    </a:p>
                  </a:txBody>
                  <a:tcPr marL="0" marR="0" marT="0" marB="0" anchor="ctr">
                    <a:lnL w="19050" cap="flat" cmpd="sng" algn="ctr">
                      <a:solidFill>
                        <a:schemeClr val="tx1"/>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9525"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9525"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18236780"/>
                  </a:ext>
                </a:extLst>
              </a:tr>
              <a:tr h="124043">
                <a:tc>
                  <a:txBody>
                    <a:bodyPr/>
                    <a:lstStyle/>
                    <a:p>
                      <a:pPr algn="ctr"/>
                      <a:endParaRPr lang="en-GB" sz="100" dirty="0"/>
                    </a:p>
                  </a:txBody>
                  <a:tcPr marL="0" marR="0" marT="0" marB="0" anchor="ctr">
                    <a:lnL w="19050" cap="flat" cmpd="sng" algn="ctr">
                      <a:solidFill>
                        <a:schemeClr val="tx1"/>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9525"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9525"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78025147"/>
                  </a:ext>
                </a:extLst>
              </a:tr>
              <a:tr h="124043">
                <a:tc>
                  <a:txBody>
                    <a:bodyPr/>
                    <a:lstStyle/>
                    <a:p>
                      <a:pPr algn="ctr"/>
                      <a:endParaRPr lang="en-GB" sz="100" dirty="0"/>
                    </a:p>
                  </a:txBody>
                  <a:tcPr marL="0" marR="0" marT="0" marB="0" anchor="ctr">
                    <a:lnL w="19050" cap="flat" cmpd="sng" algn="ctr">
                      <a:solidFill>
                        <a:schemeClr val="tx1"/>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9525"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9525"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40292656"/>
                  </a:ext>
                </a:extLst>
              </a:tr>
              <a:tr h="124043">
                <a:tc>
                  <a:txBody>
                    <a:bodyPr/>
                    <a:lstStyle/>
                    <a:p>
                      <a:pPr algn="ctr"/>
                      <a:endParaRPr lang="en-GB" sz="100" dirty="0"/>
                    </a:p>
                  </a:txBody>
                  <a:tcPr marL="0" marR="0" marT="0" marB="0" anchor="ctr">
                    <a:lnL w="19050" cap="flat" cmpd="sng" algn="ctr">
                      <a:solidFill>
                        <a:schemeClr val="tx1"/>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9525"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9525"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41364698"/>
                  </a:ext>
                </a:extLst>
              </a:tr>
              <a:tr h="124043">
                <a:tc>
                  <a:txBody>
                    <a:bodyPr/>
                    <a:lstStyle/>
                    <a:p>
                      <a:pPr algn="ctr"/>
                      <a:endParaRPr lang="en-GB" sz="100" dirty="0"/>
                    </a:p>
                  </a:txBody>
                  <a:tcPr marL="0" marR="0" marT="0" marB="0" anchor="ctr">
                    <a:lnL w="19050" cap="flat" cmpd="sng" algn="ctr">
                      <a:solidFill>
                        <a:schemeClr val="tx1"/>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9525"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9525"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13659521"/>
                  </a:ext>
                </a:extLst>
              </a:tr>
              <a:tr h="124043">
                <a:tc>
                  <a:txBody>
                    <a:bodyPr/>
                    <a:lstStyle/>
                    <a:p>
                      <a:pPr algn="ctr"/>
                      <a:endParaRPr lang="en-GB" sz="100" dirty="0"/>
                    </a:p>
                  </a:txBody>
                  <a:tcPr marL="0" marR="0" marT="0" marB="0" anchor="ctr">
                    <a:lnL w="19050" cap="flat" cmpd="sng" algn="ctr">
                      <a:solidFill>
                        <a:schemeClr val="tx1"/>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9525"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9525"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38765470"/>
                  </a:ext>
                </a:extLst>
              </a:tr>
              <a:tr h="124043">
                <a:tc>
                  <a:txBody>
                    <a:bodyPr/>
                    <a:lstStyle/>
                    <a:p>
                      <a:pPr algn="ctr"/>
                      <a:endParaRPr lang="en-GB" sz="100" dirty="0"/>
                    </a:p>
                  </a:txBody>
                  <a:tcPr marL="0" marR="0" marT="0" marB="0" anchor="ctr">
                    <a:lnL w="19050" cap="flat" cmpd="sng" algn="ctr">
                      <a:solidFill>
                        <a:schemeClr val="tx1"/>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9525"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9525"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27001403"/>
                  </a:ext>
                </a:extLst>
              </a:tr>
              <a:tr h="124043">
                <a:tc>
                  <a:txBody>
                    <a:bodyPr/>
                    <a:lstStyle/>
                    <a:p>
                      <a:pPr algn="ctr"/>
                      <a:endParaRPr lang="en-GB" sz="100" dirty="0"/>
                    </a:p>
                  </a:txBody>
                  <a:tcPr marL="0" marR="0" marT="0" marB="0" anchor="ctr">
                    <a:lnL w="19050" cap="flat" cmpd="sng" algn="ctr">
                      <a:solidFill>
                        <a:schemeClr val="tx1"/>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9525"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9525"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5077055"/>
                  </a:ext>
                </a:extLst>
              </a:tr>
              <a:tr h="124043">
                <a:tc>
                  <a:txBody>
                    <a:bodyPr/>
                    <a:lstStyle/>
                    <a:p>
                      <a:pPr algn="ctr"/>
                      <a:endParaRPr lang="en-GB" sz="100" dirty="0"/>
                    </a:p>
                  </a:txBody>
                  <a:tcPr marL="0" marR="0" marT="0" marB="0" anchor="ctr">
                    <a:lnL w="19050" cap="flat" cmpd="sng" algn="ctr">
                      <a:solidFill>
                        <a:schemeClr val="tx1"/>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9525"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9525"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83732328"/>
                  </a:ext>
                </a:extLst>
              </a:tr>
              <a:tr h="124043">
                <a:tc>
                  <a:txBody>
                    <a:bodyPr/>
                    <a:lstStyle/>
                    <a:p>
                      <a:pPr algn="ctr"/>
                      <a:endParaRPr lang="en-GB" sz="100" dirty="0"/>
                    </a:p>
                  </a:txBody>
                  <a:tcPr marL="0" marR="0" marT="0" marB="0" anchor="ctr">
                    <a:lnL w="19050" cap="flat" cmpd="sng" algn="ctr">
                      <a:solidFill>
                        <a:schemeClr val="tx1"/>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9525"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9525"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48187724"/>
                  </a:ext>
                </a:extLst>
              </a:tr>
              <a:tr h="124043">
                <a:tc>
                  <a:txBody>
                    <a:bodyPr/>
                    <a:lstStyle/>
                    <a:p>
                      <a:pPr algn="ctr"/>
                      <a:endParaRPr lang="en-GB" sz="100" dirty="0"/>
                    </a:p>
                  </a:txBody>
                  <a:tcPr marL="0" marR="0" marT="0" marB="0" anchor="ctr">
                    <a:lnL w="19050" cap="flat" cmpd="sng" algn="ctr">
                      <a:solidFill>
                        <a:schemeClr val="tx1"/>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9525"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9525"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88956313"/>
                  </a:ext>
                </a:extLst>
              </a:tr>
              <a:tr h="124043">
                <a:tc>
                  <a:txBody>
                    <a:bodyPr/>
                    <a:lstStyle/>
                    <a:p>
                      <a:pPr algn="ctr"/>
                      <a:endParaRPr lang="en-GB" sz="100" dirty="0"/>
                    </a:p>
                  </a:txBody>
                  <a:tcPr marL="0" marR="0" marT="0" marB="0" anchor="ctr">
                    <a:lnL w="19050" cap="flat" cmpd="sng" algn="ctr">
                      <a:solidFill>
                        <a:schemeClr val="tx1"/>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9525"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9525"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00136527"/>
                  </a:ext>
                </a:extLst>
              </a:tr>
              <a:tr h="124043">
                <a:tc>
                  <a:txBody>
                    <a:bodyPr/>
                    <a:lstStyle/>
                    <a:p>
                      <a:pPr algn="ctr"/>
                      <a:endParaRPr lang="en-GB" sz="100" dirty="0"/>
                    </a:p>
                  </a:txBody>
                  <a:tcPr marL="0" marR="0" marT="0" marB="0" anchor="ctr">
                    <a:lnL w="19050" cap="flat" cmpd="sng" algn="ctr">
                      <a:solidFill>
                        <a:schemeClr val="tx1"/>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9525"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9525"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19440310"/>
                  </a:ext>
                </a:extLst>
              </a:tr>
              <a:tr h="124043">
                <a:tc>
                  <a:txBody>
                    <a:bodyPr/>
                    <a:lstStyle/>
                    <a:p>
                      <a:pPr algn="ctr"/>
                      <a:endParaRPr lang="en-GB" sz="100" dirty="0"/>
                    </a:p>
                  </a:txBody>
                  <a:tcPr marL="0" marR="0" marT="0" marB="0" anchor="ctr">
                    <a:lnL w="19050" cap="flat" cmpd="sng" algn="ctr">
                      <a:solidFill>
                        <a:schemeClr val="tx1"/>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9525"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9525"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17499468"/>
                  </a:ext>
                </a:extLst>
              </a:tr>
              <a:tr h="124043">
                <a:tc>
                  <a:txBody>
                    <a:bodyPr/>
                    <a:lstStyle/>
                    <a:p>
                      <a:pPr algn="ctr"/>
                      <a:endParaRPr lang="en-GB" sz="100" dirty="0"/>
                    </a:p>
                  </a:txBody>
                  <a:tcPr marL="0" marR="0" marT="0" marB="0" anchor="ctr">
                    <a:lnL w="19050" cap="flat" cmpd="sng" algn="ctr">
                      <a:solidFill>
                        <a:schemeClr val="tx1"/>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9525"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9525"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82829116"/>
                  </a:ext>
                </a:extLst>
              </a:tr>
              <a:tr h="124043">
                <a:tc>
                  <a:txBody>
                    <a:bodyPr/>
                    <a:lstStyle/>
                    <a:p>
                      <a:pPr algn="ctr"/>
                      <a:endParaRPr lang="en-GB" sz="100" dirty="0"/>
                    </a:p>
                  </a:txBody>
                  <a:tcPr marL="0" marR="0" marT="0" marB="0" anchor="ctr">
                    <a:lnL w="19050" cap="flat" cmpd="sng" algn="ctr">
                      <a:solidFill>
                        <a:schemeClr val="tx1"/>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9525"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9525"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6852160"/>
                  </a:ext>
                </a:extLst>
              </a:tr>
              <a:tr h="124043">
                <a:tc>
                  <a:txBody>
                    <a:bodyPr/>
                    <a:lstStyle/>
                    <a:p>
                      <a:pPr algn="ctr"/>
                      <a:endParaRPr lang="en-GB" sz="100" dirty="0"/>
                    </a:p>
                  </a:txBody>
                  <a:tcPr marL="0" marR="0" marT="0" marB="0" anchor="ctr">
                    <a:lnL w="19050" cap="flat" cmpd="sng" algn="ctr">
                      <a:solidFill>
                        <a:schemeClr val="tx1"/>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9525"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9525"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96187195"/>
                  </a:ext>
                </a:extLst>
              </a:tr>
              <a:tr h="124043">
                <a:tc>
                  <a:txBody>
                    <a:bodyPr/>
                    <a:lstStyle/>
                    <a:p>
                      <a:pPr algn="ctr"/>
                      <a:endParaRPr lang="en-GB" sz="100" dirty="0"/>
                    </a:p>
                  </a:txBody>
                  <a:tcPr marL="0" marR="0" marT="0" marB="0" anchor="ctr">
                    <a:lnL w="19050" cap="flat" cmpd="sng" algn="ctr">
                      <a:solidFill>
                        <a:schemeClr val="tx1"/>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9525"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9525"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79531262"/>
                  </a:ext>
                </a:extLst>
              </a:tr>
              <a:tr h="124043">
                <a:tc>
                  <a:txBody>
                    <a:bodyPr/>
                    <a:lstStyle/>
                    <a:p>
                      <a:pPr algn="ctr"/>
                      <a:endParaRPr lang="en-GB" sz="100" dirty="0"/>
                    </a:p>
                  </a:txBody>
                  <a:tcPr marL="0" marR="0" marT="0" marB="0" anchor="ctr">
                    <a:lnL w="19050" cap="flat" cmpd="sng" algn="ctr">
                      <a:solidFill>
                        <a:schemeClr val="tx1"/>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9525"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9525"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75939910"/>
                  </a:ext>
                </a:extLst>
              </a:tr>
              <a:tr h="124043">
                <a:tc>
                  <a:txBody>
                    <a:bodyPr/>
                    <a:lstStyle/>
                    <a:p>
                      <a:pPr algn="ctr"/>
                      <a:endParaRPr lang="en-GB" sz="100" dirty="0"/>
                    </a:p>
                  </a:txBody>
                  <a:tcPr marL="0" marR="0" marT="0" marB="0" anchor="ctr">
                    <a:lnL w="19050" cap="flat" cmpd="sng" algn="ctr">
                      <a:solidFill>
                        <a:schemeClr val="tx1"/>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9525"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9525"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 dirty="0"/>
                    </a:p>
                  </a:txBody>
                  <a:tcPr marL="0" marR="0" marT="0" marB="0" anchor="ctr">
                    <a:lnL w="6350"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6157486"/>
                  </a:ext>
                </a:extLst>
              </a:tr>
            </a:tbl>
          </a:graphicData>
        </a:graphic>
      </p:graphicFrame>
      <p:sp>
        <p:nvSpPr>
          <p:cNvPr id="21" name="TextBox 20">
            <a:extLst>
              <a:ext uri="{FF2B5EF4-FFF2-40B4-BE49-F238E27FC236}">
                <a16:creationId xmlns:a16="http://schemas.microsoft.com/office/drawing/2014/main" id="{922F6687-72B1-E141-8002-E9E312BD7B6B}"/>
              </a:ext>
            </a:extLst>
          </p:cNvPr>
          <p:cNvSpPr txBox="1"/>
          <p:nvPr/>
        </p:nvSpPr>
        <p:spPr>
          <a:xfrm rot="16200000">
            <a:off x="3599341" y="2788102"/>
            <a:ext cx="2568166" cy="215444"/>
          </a:xfrm>
          <a:prstGeom prst="rect">
            <a:avLst/>
          </a:prstGeom>
          <a:noFill/>
        </p:spPr>
        <p:txBody>
          <a:bodyPr wrap="square" lIns="0" tIns="0" rIns="0" bIns="0" rtlCol="0" anchor="ctr" anchorCtr="0">
            <a:spAutoFit/>
          </a:bodyPr>
          <a:lstStyle/>
          <a:p>
            <a:pPr algn="ctr">
              <a:defRPr/>
            </a:pPr>
            <a:r>
              <a:rPr lang="en-GB" altLang="en-US" sz="1400" b="1" dirty="0"/>
              <a:t>Distance travelled </a:t>
            </a:r>
            <a:r>
              <a:rPr lang="en-GB" altLang="en-US" sz="1400" dirty="0"/>
              <a:t>(metres)</a:t>
            </a:r>
          </a:p>
        </p:txBody>
      </p:sp>
      <p:sp>
        <p:nvSpPr>
          <p:cNvPr id="22" name="TextBox 21">
            <a:extLst>
              <a:ext uri="{FF2B5EF4-FFF2-40B4-BE49-F238E27FC236}">
                <a16:creationId xmlns:a16="http://schemas.microsoft.com/office/drawing/2014/main" id="{CECF8652-D9CF-4849-A4CF-677728B1BEA6}"/>
              </a:ext>
            </a:extLst>
          </p:cNvPr>
          <p:cNvSpPr txBox="1"/>
          <p:nvPr/>
        </p:nvSpPr>
        <p:spPr>
          <a:xfrm>
            <a:off x="6402716" y="4269419"/>
            <a:ext cx="1261529" cy="215444"/>
          </a:xfrm>
          <a:prstGeom prst="rect">
            <a:avLst/>
          </a:prstGeom>
          <a:noFill/>
        </p:spPr>
        <p:txBody>
          <a:bodyPr wrap="square" lIns="0" tIns="0" rIns="0" bIns="0" rtlCol="0" anchor="ctr" anchorCtr="0">
            <a:spAutoFit/>
          </a:bodyPr>
          <a:lstStyle/>
          <a:p>
            <a:pPr algn="ctr">
              <a:defRPr/>
            </a:pPr>
            <a:r>
              <a:rPr lang="en-GB" altLang="en-US" sz="1400" b="1" dirty="0"/>
              <a:t>Time </a:t>
            </a:r>
            <a:r>
              <a:rPr lang="en-GB" altLang="en-US" sz="1400" dirty="0"/>
              <a:t>(seconds)</a:t>
            </a:r>
          </a:p>
        </p:txBody>
      </p:sp>
      <p:sp>
        <p:nvSpPr>
          <p:cNvPr id="23" name="TextBox 22">
            <a:extLst>
              <a:ext uri="{FF2B5EF4-FFF2-40B4-BE49-F238E27FC236}">
                <a16:creationId xmlns:a16="http://schemas.microsoft.com/office/drawing/2014/main" id="{81F707CB-EC4D-2C4D-A7D3-AC08388C3E89}"/>
              </a:ext>
            </a:extLst>
          </p:cNvPr>
          <p:cNvSpPr txBox="1"/>
          <p:nvPr/>
        </p:nvSpPr>
        <p:spPr>
          <a:xfrm>
            <a:off x="5167449" y="4076759"/>
            <a:ext cx="237029" cy="215444"/>
          </a:xfrm>
          <a:prstGeom prst="rect">
            <a:avLst/>
          </a:prstGeom>
          <a:noFill/>
        </p:spPr>
        <p:txBody>
          <a:bodyPr wrap="square" lIns="0" tIns="0" rIns="0" bIns="0" rtlCol="0" anchor="ctr" anchorCtr="0">
            <a:spAutoFit/>
          </a:bodyPr>
          <a:lstStyle/>
          <a:p>
            <a:pPr algn="ctr">
              <a:defRPr/>
            </a:pPr>
            <a:r>
              <a:rPr lang="en-GB" altLang="en-US" sz="1400" dirty="0"/>
              <a:t>0</a:t>
            </a:r>
          </a:p>
        </p:txBody>
      </p:sp>
      <p:sp>
        <p:nvSpPr>
          <p:cNvPr id="25" name="TextBox 24">
            <a:extLst>
              <a:ext uri="{FF2B5EF4-FFF2-40B4-BE49-F238E27FC236}">
                <a16:creationId xmlns:a16="http://schemas.microsoft.com/office/drawing/2014/main" id="{3D645C31-3933-9945-A6E5-96BBB005877C}"/>
              </a:ext>
            </a:extLst>
          </p:cNvPr>
          <p:cNvSpPr txBox="1"/>
          <p:nvPr/>
        </p:nvSpPr>
        <p:spPr>
          <a:xfrm>
            <a:off x="4827242" y="1467032"/>
            <a:ext cx="398895" cy="215444"/>
          </a:xfrm>
          <a:prstGeom prst="rect">
            <a:avLst/>
          </a:prstGeom>
          <a:noFill/>
        </p:spPr>
        <p:txBody>
          <a:bodyPr wrap="square" lIns="0" tIns="0" rIns="0" bIns="0" rtlCol="0" anchor="ctr" anchorCtr="0">
            <a:spAutoFit/>
          </a:bodyPr>
          <a:lstStyle/>
          <a:p>
            <a:pPr algn="r">
              <a:defRPr/>
            </a:pPr>
            <a:r>
              <a:rPr lang="en-GB" altLang="en-US" sz="1400" dirty="0"/>
              <a:t>20</a:t>
            </a:r>
          </a:p>
        </p:txBody>
      </p:sp>
      <p:sp>
        <p:nvSpPr>
          <p:cNvPr id="26" name="TextBox 25">
            <a:extLst>
              <a:ext uri="{FF2B5EF4-FFF2-40B4-BE49-F238E27FC236}">
                <a16:creationId xmlns:a16="http://schemas.microsoft.com/office/drawing/2014/main" id="{7C1DD69F-B81B-6740-9C5B-744EF01AE5E2}"/>
              </a:ext>
            </a:extLst>
          </p:cNvPr>
          <p:cNvSpPr txBox="1"/>
          <p:nvPr/>
        </p:nvSpPr>
        <p:spPr>
          <a:xfrm>
            <a:off x="6171508" y="4076759"/>
            <a:ext cx="558903" cy="215444"/>
          </a:xfrm>
          <a:prstGeom prst="rect">
            <a:avLst/>
          </a:prstGeom>
          <a:noFill/>
        </p:spPr>
        <p:txBody>
          <a:bodyPr wrap="square" lIns="0" tIns="0" rIns="0" bIns="0" rtlCol="0" anchor="ctr" anchorCtr="0">
            <a:spAutoFit/>
          </a:bodyPr>
          <a:lstStyle/>
          <a:p>
            <a:pPr algn="ctr">
              <a:defRPr/>
            </a:pPr>
            <a:r>
              <a:rPr lang="en-GB" altLang="en-US" sz="1400" dirty="0"/>
              <a:t>5</a:t>
            </a:r>
          </a:p>
        </p:txBody>
      </p:sp>
      <p:sp>
        <p:nvSpPr>
          <p:cNvPr id="27" name="TextBox 26">
            <a:extLst>
              <a:ext uri="{FF2B5EF4-FFF2-40B4-BE49-F238E27FC236}">
                <a16:creationId xmlns:a16="http://schemas.microsoft.com/office/drawing/2014/main" id="{FAD59404-A2D5-2F4C-8C07-791D3486B8A7}"/>
              </a:ext>
            </a:extLst>
          </p:cNvPr>
          <p:cNvSpPr txBox="1"/>
          <p:nvPr/>
        </p:nvSpPr>
        <p:spPr>
          <a:xfrm>
            <a:off x="7339122" y="4076759"/>
            <a:ext cx="558903" cy="215444"/>
          </a:xfrm>
          <a:prstGeom prst="rect">
            <a:avLst/>
          </a:prstGeom>
          <a:noFill/>
        </p:spPr>
        <p:txBody>
          <a:bodyPr wrap="square" lIns="0" tIns="0" rIns="0" bIns="0" rtlCol="0" anchor="ctr" anchorCtr="0">
            <a:spAutoFit/>
          </a:bodyPr>
          <a:lstStyle/>
          <a:p>
            <a:pPr algn="ctr">
              <a:defRPr/>
            </a:pPr>
            <a:r>
              <a:rPr lang="en-GB" altLang="en-US" sz="1400" dirty="0"/>
              <a:t>10</a:t>
            </a:r>
          </a:p>
        </p:txBody>
      </p:sp>
      <p:sp>
        <p:nvSpPr>
          <p:cNvPr id="28" name="TextBox 27">
            <a:extLst>
              <a:ext uri="{FF2B5EF4-FFF2-40B4-BE49-F238E27FC236}">
                <a16:creationId xmlns:a16="http://schemas.microsoft.com/office/drawing/2014/main" id="{A568829B-2607-8F42-84E1-4D6FD6D1976B}"/>
              </a:ext>
            </a:extLst>
          </p:cNvPr>
          <p:cNvSpPr txBox="1"/>
          <p:nvPr/>
        </p:nvSpPr>
        <p:spPr>
          <a:xfrm>
            <a:off x="8506735" y="4076759"/>
            <a:ext cx="558903" cy="215444"/>
          </a:xfrm>
          <a:prstGeom prst="rect">
            <a:avLst/>
          </a:prstGeom>
          <a:noFill/>
        </p:spPr>
        <p:txBody>
          <a:bodyPr wrap="square" lIns="0" tIns="0" rIns="0" bIns="0" rtlCol="0" anchor="ctr" anchorCtr="0">
            <a:spAutoFit/>
          </a:bodyPr>
          <a:lstStyle/>
          <a:p>
            <a:pPr algn="ctr">
              <a:defRPr/>
            </a:pPr>
            <a:r>
              <a:rPr lang="en-GB" altLang="en-US" sz="1400" dirty="0"/>
              <a:t>15</a:t>
            </a:r>
          </a:p>
        </p:txBody>
      </p:sp>
      <p:sp>
        <p:nvSpPr>
          <p:cNvPr id="29" name="TextBox 28">
            <a:extLst>
              <a:ext uri="{FF2B5EF4-FFF2-40B4-BE49-F238E27FC236}">
                <a16:creationId xmlns:a16="http://schemas.microsoft.com/office/drawing/2014/main" id="{A3C92635-0533-AD4F-AB74-2490E31E9F53}"/>
              </a:ext>
            </a:extLst>
          </p:cNvPr>
          <p:cNvSpPr txBox="1"/>
          <p:nvPr/>
        </p:nvSpPr>
        <p:spPr>
          <a:xfrm>
            <a:off x="4827242" y="1963868"/>
            <a:ext cx="398895" cy="215444"/>
          </a:xfrm>
          <a:prstGeom prst="rect">
            <a:avLst/>
          </a:prstGeom>
          <a:noFill/>
        </p:spPr>
        <p:txBody>
          <a:bodyPr wrap="square" lIns="0" tIns="0" rIns="0" bIns="0" rtlCol="0" anchor="ctr" anchorCtr="0">
            <a:spAutoFit/>
          </a:bodyPr>
          <a:lstStyle/>
          <a:p>
            <a:pPr algn="r">
              <a:defRPr/>
            </a:pPr>
            <a:r>
              <a:rPr lang="en-GB" altLang="en-US" sz="1400" dirty="0"/>
              <a:t>16</a:t>
            </a:r>
          </a:p>
        </p:txBody>
      </p:sp>
      <p:sp>
        <p:nvSpPr>
          <p:cNvPr id="30" name="TextBox 29">
            <a:extLst>
              <a:ext uri="{FF2B5EF4-FFF2-40B4-BE49-F238E27FC236}">
                <a16:creationId xmlns:a16="http://schemas.microsoft.com/office/drawing/2014/main" id="{D5DF19DB-094C-A84B-AFF3-ADA845AD0461}"/>
              </a:ext>
            </a:extLst>
          </p:cNvPr>
          <p:cNvSpPr txBox="1"/>
          <p:nvPr/>
        </p:nvSpPr>
        <p:spPr>
          <a:xfrm>
            <a:off x="4827242" y="2957542"/>
            <a:ext cx="398895" cy="215444"/>
          </a:xfrm>
          <a:prstGeom prst="rect">
            <a:avLst/>
          </a:prstGeom>
          <a:noFill/>
        </p:spPr>
        <p:txBody>
          <a:bodyPr wrap="square" lIns="0" tIns="0" rIns="0" bIns="0" rtlCol="0" anchor="ctr" anchorCtr="0">
            <a:spAutoFit/>
          </a:bodyPr>
          <a:lstStyle/>
          <a:p>
            <a:pPr algn="r">
              <a:defRPr/>
            </a:pPr>
            <a:r>
              <a:rPr lang="en-GB" altLang="en-US" sz="1400" dirty="0"/>
              <a:t>8</a:t>
            </a:r>
          </a:p>
        </p:txBody>
      </p:sp>
      <p:sp>
        <p:nvSpPr>
          <p:cNvPr id="31" name="TextBox 30">
            <a:extLst>
              <a:ext uri="{FF2B5EF4-FFF2-40B4-BE49-F238E27FC236}">
                <a16:creationId xmlns:a16="http://schemas.microsoft.com/office/drawing/2014/main" id="{DBA25CF0-9B55-8346-9A5E-EE23CE303A00}"/>
              </a:ext>
            </a:extLst>
          </p:cNvPr>
          <p:cNvSpPr txBox="1"/>
          <p:nvPr/>
        </p:nvSpPr>
        <p:spPr>
          <a:xfrm>
            <a:off x="4827242" y="3454378"/>
            <a:ext cx="398895" cy="215444"/>
          </a:xfrm>
          <a:prstGeom prst="rect">
            <a:avLst/>
          </a:prstGeom>
          <a:noFill/>
        </p:spPr>
        <p:txBody>
          <a:bodyPr wrap="square" lIns="0" tIns="0" rIns="0" bIns="0" rtlCol="0" anchor="ctr" anchorCtr="0">
            <a:spAutoFit/>
          </a:bodyPr>
          <a:lstStyle/>
          <a:p>
            <a:pPr algn="r">
              <a:defRPr/>
            </a:pPr>
            <a:r>
              <a:rPr lang="en-GB" altLang="en-US" sz="1400" dirty="0"/>
              <a:t>4</a:t>
            </a:r>
          </a:p>
        </p:txBody>
      </p:sp>
      <p:sp>
        <p:nvSpPr>
          <p:cNvPr id="32" name="TextBox 31">
            <a:extLst>
              <a:ext uri="{FF2B5EF4-FFF2-40B4-BE49-F238E27FC236}">
                <a16:creationId xmlns:a16="http://schemas.microsoft.com/office/drawing/2014/main" id="{927422C0-0E80-D04A-B2B1-23282AE16EA0}"/>
              </a:ext>
            </a:extLst>
          </p:cNvPr>
          <p:cNvSpPr txBox="1"/>
          <p:nvPr/>
        </p:nvSpPr>
        <p:spPr>
          <a:xfrm>
            <a:off x="4827242" y="3935146"/>
            <a:ext cx="398895" cy="215444"/>
          </a:xfrm>
          <a:prstGeom prst="rect">
            <a:avLst/>
          </a:prstGeom>
          <a:noFill/>
        </p:spPr>
        <p:txBody>
          <a:bodyPr wrap="square" lIns="0" tIns="0" rIns="0" bIns="0" rtlCol="0" anchor="ctr" anchorCtr="0">
            <a:spAutoFit/>
          </a:bodyPr>
          <a:lstStyle/>
          <a:p>
            <a:pPr algn="r">
              <a:defRPr/>
            </a:pPr>
            <a:r>
              <a:rPr lang="en-GB" altLang="en-US" sz="1400" dirty="0"/>
              <a:t>0</a:t>
            </a:r>
          </a:p>
        </p:txBody>
      </p:sp>
      <p:cxnSp>
        <p:nvCxnSpPr>
          <p:cNvPr id="7" name="Straight Connector 6">
            <a:extLst>
              <a:ext uri="{FF2B5EF4-FFF2-40B4-BE49-F238E27FC236}">
                <a16:creationId xmlns:a16="http://schemas.microsoft.com/office/drawing/2014/main" id="{36CD34EA-F5FC-794C-A7F0-51CD7A094ADC}"/>
              </a:ext>
            </a:extLst>
          </p:cNvPr>
          <p:cNvCxnSpPr>
            <a:cxnSpLocks/>
          </p:cNvCxnSpPr>
          <p:nvPr/>
        </p:nvCxnSpPr>
        <p:spPr>
          <a:xfrm flipV="1">
            <a:off x="5287387" y="3312476"/>
            <a:ext cx="1159667" cy="731580"/>
          </a:xfrm>
          <a:prstGeom prst="line">
            <a:avLst/>
          </a:prstGeom>
          <a:ln w="19050" cap="rnd">
            <a:solidFill>
              <a:schemeClr val="bg2">
                <a:lumMod val="50000"/>
              </a:schemeClr>
            </a:solidFill>
            <a:roun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119F6F48-948C-674A-B78A-7AC64CD86064}"/>
              </a:ext>
            </a:extLst>
          </p:cNvPr>
          <p:cNvCxnSpPr>
            <a:cxnSpLocks/>
          </p:cNvCxnSpPr>
          <p:nvPr/>
        </p:nvCxnSpPr>
        <p:spPr>
          <a:xfrm flipV="1">
            <a:off x="6447054" y="2938889"/>
            <a:ext cx="234826" cy="373587"/>
          </a:xfrm>
          <a:prstGeom prst="line">
            <a:avLst/>
          </a:prstGeom>
          <a:ln w="19050" cap="rnd">
            <a:solidFill>
              <a:schemeClr val="bg2">
                <a:lumMod val="50000"/>
              </a:schemeClr>
            </a:solidFill>
            <a:roun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30E40CAF-00A2-F946-AE08-660B0B407360}"/>
              </a:ext>
            </a:extLst>
          </p:cNvPr>
          <p:cNvCxnSpPr>
            <a:cxnSpLocks/>
          </p:cNvCxnSpPr>
          <p:nvPr/>
        </p:nvCxnSpPr>
        <p:spPr>
          <a:xfrm flipV="1">
            <a:off x="6681880" y="2689830"/>
            <a:ext cx="928632" cy="249059"/>
          </a:xfrm>
          <a:prstGeom prst="line">
            <a:avLst/>
          </a:prstGeom>
          <a:ln w="19050" cap="rnd">
            <a:solidFill>
              <a:schemeClr val="bg2">
                <a:lumMod val="50000"/>
              </a:schemeClr>
            </a:solidFill>
            <a:round/>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B3E39B4C-CBF5-6A45-9F3E-2480CC29371F}"/>
              </a:ext>
            </a:extLst>
          </p:cNvPr>
          <p:cNvSpPr txBox="1"/>
          <p:nvPr/>
        </p:nvSpPr>
        <p:spPr>
          <a:xfrm>
            <a:off x="917373" y="1730669"/>
            <a:ext cx="955055" cy="228925"/>
          </a:xfrm>
          <a:prstGeom prst="rect">
            <a:avLst/>
          </a:prstGeom>
          <a:solidFill>
            <a:schemeClr val="accent3"/>
          </a:solidFill>
        </p:spPr>
        <p:txBody>
          <a:bodyPr wrap="square" lIns="0" tIns="0" rIns="0" bIns="0" rtlCol="0" anchor="ctr" anchorCtr="0">
            <a:spAutoFit/>
          </a:bodyPr>
          <a:lstStyle/>
          <a:p>
            <a:pPr algn="ctr">
              <a:defRPr/>
            </a:pPr>
            <a:r>
              <a:rPr lang="en-GB" altLang="en-US" sz="1600" b="1" dirty="0"/>
              <a:t>20 metres</a:t>
            </a:r>
          </a:p>
        </p:txBody>
      </p:sp>
      <p:sp>
        <p:nvSpPr>
          <p:cNvPr id="41" name="TextBox 40">
            <a:extLst>
              <a:ext uri="{FF2B5EF4-FFF2-40B4-BE49-F238E27FC236}">
                <a16:creationId xmlns:a16="http://schemas.microsoft.com/office/drawing/2014/main" id="{6E143F7D-1C2B-FC4F-B305-AA581B55981E}"/>
              </a:ext>
            </a:extLst>
          </p:cNvPr>
          <p:cNvSpPr txBox="1"/>
          <p:nvPr/>
        </p:nvSpPr>
        <p:spPr>
          <a:xfrm>
            <a:off x="4827242" y="2460705"/>
            <a:ext cx="398895" cy="215444"/>
          </a:xfrm>
          <a:prstGeom prst="rect">
            <a:avLst/>
          </a:prstGeom>
          <a:noFill/>
        </p:spPr>
        <p:txBody>
          <a:bodyPr wrap="square" lIns="0" tIns="0" rIns="0" bIns="0" rtlCol="0" anchor="ctr" anchorCtr="0">
            <a:spAutoFit/>
          </a:bodyPr>
          <a:lstStyle/>
          <a:p>
            <a:pPr algn="r">
              <a:defRPr/>
            </a:pPr>
            <a:r>
              <a:rPr lang="en-GB" altLang="en-US" sz="1400" dirty="0"/>
              <a:t>12</a:t>
            </a:r>
          </a:p>
        </p:txBody>
      </p:sp>
      <p:cxnSp>
        <p:nvCxnSpPr>
          <p:cNvPr id="44" name="Straight Connector 43">
            <a:extLst>
              <a:ext uri="{FF2B5EF4-FFF2-40B4-BE49-F238E27FC236}">
                <a16:creationId xmlns:a16="http://schemas.microsoft.com/office/drawing/2014/main" id="{C8C44F02-E9AE-B841-B9E8-8665361DA80A}"/>
              </a:ext>
            </a:extLst>
          </p:cNvPr>
          <p:cNvCxnSpPr>
            <a:cxnSpLocks/>
          </p:cNvCxnSpPr>
          <p:nvPr/>
        </p:nvCxnSpPr>
        <p:spPr>
          <a:xfrm flipV="1">
            <a:off x="7610512" y="1821684"/>
            <a:ext cx="466860" cy="868147"/>
          </a:xfrm>
          <a:prstGeom prst="line">
            <a:avLst/>
          </a:prstGeom>
          <a:ln w="19050" cap="rnd">
            <a:solidFill>
              <a:schemeClr val="bg2">
                <a:lumMod val="50000"/>
              </a:schemeClr>
            </a:solidFill>
            <a:round/>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07D993A2-192A-3442-AD50-629D545995D7}"/>
              </a:ext>
            </a:extLst>
          </p:cNvPr>
          <p:cNvCxnSpPr>
            <a:cxnSpLocks/>
          </p:cNvCxnSpPr>
          <p:nvPr/>
        </p:nvCxnSpPr>
        <p:spPr>
          <a:xfrm flipV="1">
            <a:off x="8077372" y="1572626"/>
            <a:ext cx="468888" cy="249058"/>
          </a:xfrm>
          <a:prstGeom prst="line">
            <a:avLst/>
          </a:prstGeom>
          <a:ln w="19050" cap="rnd">
            <a:solidFill>
              <a:schemeClr val="bg2">
                <a:lumMod val="50000"/>
              </a:schemeClr>
            </a:solidFill>
            <a:round/>
          </a:ln>
        </p:spPr>
        <p:style>
          <a:lnRef idx="1">
            <a:schemeClr val="accent1"/>
          </a:lnRef>
          <a:fillRef idx="0">
            <a:schemeClr val="accent1"/>
          </a:fillRef>
          <a:effectRef idx="0">
            <a:schemeClr val="accent1"/>
          </a:effectRef>
          <a:fontRef idx="minor">
            <a:schemeClr val="tx1"/>
          </a:fontRef>
        </p:style>
      </p:cxnSp>
      <p:grpSp>
        <p:nvGrpSpPr>
          <p:cNvPr id="60" name="Group 59">
            <a:extLst>
              <a:ext uri="{FF2B5EF4-FFF2-40B4-BE49-F238E27FC236}">
                <a16:creationId xmlns:a16="http://schemas.microsoft.com/office/drawing/2014/main" id="{9067079D-0732-294B-8FAE-C74D7DF8E0BE}"/>
              </a:ext>
            </a:extLst>
          </p:cNvPr>
          <p:cNvGrpSpPr/>
          <p:nvPr/>
        </p:nvGrpSpPr>
        <p:grpSpPr>
          <a:xfrm>
            <a:off x="440668" y="1979569"/>
            <a:ext cx="3380561" cy="492443"/>
            <a:chOff x="440668" y="1536503"/>
            <a:chExt cx="3380561" cy="492443"/>
          </a:xfrm>
        </p:grpSpPr>
        <p:sp>
          <p:nvSpPr>
            <p:cNvPr id="61" name="TextBox 60">
              <a:extLst>
                <a:ext uri="{FF2B5EF4-FFF2-40B4-BE49-F238E27FC236}">
                  <a16:creationId xmlns:a16="http://schemas.microsoft.com/office/drawing/2014/main" id="{95CA1EF3-BE9D-1140-B354-78B49A783DB4}"/>
                </a:ext>
              </a:extLst>
            </p:cNvPr>
            <p:cNvSpPr txBox="1"/>
            <p:nvPr/>
          </p:nvSpPr>
          <p:spPr>
            <a:xfrm>
              <a:off x="440668" y="1536503"/>
              <a:ext cx="513302" cy="246221"/>
            </a:xfrm>
            <a:prstGeom prst="rect">
              <a:avLst/>
            </a:prstGeom>
            <a:noFill/>
          </p:spPr>
          <p:txBody>
            <a:bodyPr wrap="square" lIns="36000" tIns="0" rIns="0" bIns="0" rtlCol="0">
              <a:spAutoFit/>
            </a:bodyPr>
            <a:lstStyle/>
            <a:p>
              <a:r>
                <a:rPr lang="en-GB" sz="1600" b="1" dirty="0"/>
                <a:t>[b]</a:t>
              </a:r>
            </a:p>
          </p:txBody>
        </p:sp>
        <p:sp>
          <p:nvSpPr>
            <p:cNvPr id="62" name="TextBox 61">
              <a:extLst>
                <a:ext uri="{FF2B5EF4-FFF2-40B4-BE49-F238E27FC236}">
                  <a16:creationId xmlns:a16="http://schemas.microsoft.com/office/drawing/2014/main" id="{9D1F5411-9457-FB43-B012-11FE1F435A0A}"/>
                </a:ext>
              </a:extLst>
            </p:cNvPr>
            <p:cNvSpPr txBox="1"/>
            <p:nvPr/>
          </p:nvSpPr>
          <p:spPr>
            <a:xfrm>
              <a:off x="842276" y="1536503"/>
              <a:ext cx="2978953" cy="492443"/>
            </a:xfrm>
            <a:prstGeom prst="rect">
              <a:avLst/>
            </a:prstGeom>
            <a:noFill/>
          </p:spPr>
          <p:txBody>
            <a:bodyPr wrap="square" lIns="36000" tIns="0" rIns="0" bIns="0" rtlCol="0" anchor="t">
              <a:spAutoFit/>
            </a:bodyPr>
            <a:lstStyle/>
            <a:p>
              <a:pPr>
                <a:defRPr/>
              </a:pPr>
              <a:r>
                <a:rPr lang="en-GB" altLang="en-US" sz="1600" dirty="0"/>
                <a:t>How far had the car travelled after 8 seconds?</a:t>
              </a:r>
            </a:p>
          </p:txBody>
        </p:sp>
      </p:grpSp>
      <p:sp>
        <p:nvSpPr>
          <p:cNvPr id="63" name="TextBox 62">
            <a:extLst>
              <a:ext uri="{FF2B5EF4-FFF2-40B4-BE49-F238E27FC236}">
                <a16:creationId xmlns:a16="http://schemas.microsoft.com/office/drawing/2014/main" id="{FF02D43D-704D-EF4E-BF08-EA07D0AC0429}"/>
              </a:ext>
            </a:extLst>
          </p:cNvPr>
          <p:cNvSpPr txBox="1"/>
          <p:nvPr/>
        </p:nvSpPr>
        <p:spPr>
          <a:xfrm>
            <a:off x="1889973" y="2248382"/>
            <a:ext cx="932050" cy="228925"/>
          </a:xfrm>
          <a:prstGeom prst="rect">
            <a:avLst/>
          </a:prstGeom>
          <a:solidFill>
            <a:schemeClr val="accent3"/>
          </a:solidFill>
        </p:spPr>
        <p:txBody>
          <a:bodyPr wrap="square" lIns="0" tIns="0" rIns="0" bIns="0" rtlCol="0" anchor="ctr" anchorCtr="0">
            <a:spAutoFit/>
          </a:bodyPr>
          <a:lstStyle/>
          <a:p>
            <a:pPr algn="ctr">
              <a:defRPr/>
            </a:pPr>
            <a:r>
              <a:rPr lang="en-GB" altLang="en-US" sz="1600" b="1" dirty="0"/>
              <a:t>10 metres</a:t>
            </a:r>
          </a:p>
        </p:txBody>
      </p:sp>
      <p:sp>
        <p:nvSpPr>
          <p:cNvPr id="64" name="TextBox 63">
            <a:extLst>
              <a:ext uri="{FF2B5EF4-FFF2-40B4-BE49-F238E27FC236}">
                <a16:creationId xmlns:a16="http://schemas.microsoft.com/office/drawing/2014/main" id="{9FD928CD-8831-544D-A850-57A3454E3B85}"/>
              </a:ext>
            </a:extLst>
          </p:cNvPr>
          <p:cNvSpPr txBox="1"/>
          <p:nvPr/>
        </p:nvSpPr>
        <p:spPr>
          <a:xfrm>
            <a:off x="932057" y="2800247"/>
            <a:ext cx="1209259" cy="228925"/>
          </a:xfrm>
          <a:prstGeom prst="rect">
            <a:avLst/>
          </a:prstGeom>
          <a:solidFill>
            <a:schemeClr val="accent3"/>
          </a:solidFill>
        </p:spPr>
        <p:txBody>
          <a:bodyPr wrap="square" lIns="0" tIns="0" rIns="0" bIns="0" rtlCol="0" anchor="ctr" anchorCtr="0">
            <a:spAutoFit/>
          </a:bodyPr>
          <a:lstStyle/>
          <a:p>
            <a:pPr algn="ctr">
              <a:defRPr/>
            </a:pPr>
            <a:r>
              <a:rPr lang="en-GB" altLang="en-US" sz="1600" b="1" dirty="0"/>
              <a:t>1.4 m/s </a:t>
            </a:r>
            <a:r>
              <a:rPr lang="en-GB" altLang="en-US" sz="1600" dirty="0"/>
              <a:t>(1dp)</a:t>
            </a:r>
          </a:p>
        </p:txBody>
      </p:sp>
      <p:grpSp>
        <p:nvGrpSpPr>
          <p:cNvPr id="68" name="Group 67">
            <a:extLst>
              <a:ext uri="{FF2B5EF4-FFF2-40B4-BE49-F238E27FC236}">
                <a16:creationId xmlns:a16="http://schemas.microsoft.com/office/drawing/2014/main" id="{AD7BF8FA-6734-604B-9F37-FF21147C8182}"/>
              </a:ext>
            </a:extLst>
          </p:cNvPr>
          <p:cNvGrpSpPr/>
          <p:nvPr/>
        </p:nvGrpSpPr>
        <p:grpSpPr>
          <a:xfrm>
            <a:off x="440668" y="3594014"/>
            <a:ext cx="3558018" cy="492443"/>
            <a:chOff x="440668" y="1536503"/>
            <a:chExt cx="3558018" cy="492443"/>
          </a:xfrm>
        </p:grpSpPr>
        <p:sp>
          <p:nvSpPr>
            <p:cNvPr id="69" name="TextBox 68">
              <a:extLst>
                <a:ext uri="{FF2B5EF4-FFF2-40B4-BE49-F238E27FC236}">
                  <a16:creationId xmlns:a16="http://schemas.microsoft.com/office/drawing/2014/main" id="{4DEA13D6-522E-554E-862A-1B5CF69D51AA}"/>
                </a:ext>
              </a:extLst>
            </p:cNvPr>
            <p:cNvSpPr txBox="1"/>
            <p:nvPr/>
          </p:nvSpPr>
          <p:spPr>
            <a:xfrm>
              <a:off x="440668" y="1536503"/>
              <a:ext cx="513302" cy="246221"/>
            </a:xfrm>
            <a:prstGeom prst="rect">
              <a:avLst/>
            </a:prstGeom>
            <a:noFill/>
          </p:spPr>
          <p:txBody>
            <a:bodyPr wrap="square" lIns="36000" tIns="0" rIns="0" bIns="0" rtlCol="0">
              <a:spAutoFit/>
            </a:bodyPr>
            <a:lstStyle/>
            <a:p>
              <a:r>
                <a:rPr lang="en-GB" sz="1600" b="1" dirty="0"/>
                <a:t>[e]</a:t>
              </a:r>
            </a:p>
          </p:txBody>
        </p:sp>
        <p:sp>
          <p:nvSpPr>
            <p:cNvPr id="70" name="TextBox 69">
              <a:extLst>
                <a:ext uri="{FF2B5EF4-FFF2-40B4-BE49-F238E27FC236}">
                  <a16:creationId xmlns:a16="http://schemas.microsoft.com/office/drawing/2014/main" id="{9365F5E7-5641-A34E-886B-30D41C33495E}"/>
                </a:ext>
              </a:extLst>
            </p:cNvPr>
            <p:cNvSpPr txBox="1"/>
            <p:nvPr/>
          </p:nvSpPr>
          <p:spPr>
            <a:xfrm>
              <a:off x="842276" y="1536503"/>
              <a:ext cx="3156410" cy="492443"/>
            </a:xfrm>
            <a:prstGeom prst="rect">
              <a:avLst/>
            </a:prstGeom>
            <a:noFill/>
          </p:spPr>
          <p:txBody>
            <a:bodyPr wrap="square" lIns="36000" tIns="0" rIns="0" bIns="0" rtlCol="0" anchor="t">
              <a:spAutoFit/>
            </a:bodyPr>
            <a:lstStyle/>
            <a:p>
              <a:pPr>
                <a:defRPr/>
              </a:pPr>
              <a:r>
                <a:rPr lang="en-GB" altLang="en-US" sz="1600" dirty="0"/>
                <a:t>What is the difference between the car’s fastest and slowest speeds?</a:t>
              </a:r>
            </a:p>
          </p:txBody>
        </p:sp>
      </p:grpSp>
      <p:sp>
        <p:nvSpPr>
          <p:cNvPr id="71" name="TextBox 70">
            <a:extLst>
              <a:ext uri="{FF2B5EF4-FFF2-40B4-BE49-F238E27FC236}">
                <a16:creationId xmlns:a16="http://schemas.microsoft.com/office/drawing/2014/main" id="{F817A831-03C4-A041-B132-7DFDABF8BC02}"/>
              </a:ext>
            </a:extLst>
          </p:cNvPr>
          <p:cNvSpPr txBox="1"/>
          <p:nvPr/>
        </p:nvSpPr>
        <p:spPr>
          <a:xfrm>
            <a:off x="2524555" y="3334018"/>
            <a:ext cx="865926" cy="228925"/>
          </a:xfrm>
          <a:prstGeom prst="rect">
            <a:avLst/>
          </a:prstGeom>
          <a:solidFill>
            <a:schemeClr val="accent3"/>
          </a:solidFill>
        </p:spPr>
        <p:txBody>
          <a:bodyPr wrap="square" lIns="0" tIns="0" rIns="0" bIns="0" rtlCol="0" anchor="ctr" anchorCtr="0">
            <a:spAutoFit/>
          </a:bodyPr>
          <a:lstStyle/>
          <a:p>
            <a:pPr algn="ctr">
              <a:defRPr/>
            </a:pPr>
            <a:r>
              <a:rPr lang="en-GB" altLang="en-US" sz="1600" b="1" dirty="0"/>
              <a:t>1 second</a:t>
            </a:r>
            <a:endParaRPr lang="en-GB" altLang="en-US" sz="1600" dirty="0"/>
          </a:p>
        </p:txBody>
      </p:sp>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1481C118-2DED-F348-A4E5-8F2FE9B92F74}"/>
                  </a:ext>
                </a:extLst>
              </p:cNvPr>
              <p:cNvSpPr txBox="1"/>
              <p:nvPr/>
            </p:nvSpPr>
            <p:spPr>
              <a:xfrm>
                <a:off x="2743116" y="4108364"/>
                <a:ext cx="1692718" cy="246221"/>
              </a:xfrm>
              <a:prstGeom prst="rect">
                <a:avLst/>
              </a:prstGeom>
              <a:solidFill>
                <a:schemeClr val="accent3"/>
              </a:solidFill>
            </p:spPr>
            <p:txBody>
              <a:bodyPr wrap="square" lIns="0" tIns="0" rIns="0" bIns="0" rtlCol="0" anchor="ctr" anchorCtr="0">
                <a:spAutoFit/>
              </a:bodyPr>
              <a:lstStyle/>
              <a:p>
                <a:pPr algn="ctr">
                  <a:defRPr/>
                </a:pPr>
                <a:r>
                  <a:rPr lang="en-GB" altLang="en-US" sz="1600" b="1" dirty="0"/>
                  <a:t>Difference </a:t>
                </a:r>
                <a14:m>
                  <m:oMath xmlns:m="http://schemas.openxmlformats.org/officeDocument/2006/math">
                    <m:r>
                      <a:rPr lang="en-GB" altLang="en-US" sz="1600" b="1" i="1" smtClean="0">
                        <a:latin typeface="Cambria Math" panose="02040503050406030204" pitchFamily="18" charset="0"/>
                      </a:rPr>
                      <m:t>=</m:t>
                    </m:r>
                  </m:oMath>
                </a14:m>
                <a:r>
                  <a:rPr lang="en-GB" altLang="en-US" sz="1600" b="1" dirty="0"/>
                  <a:t> 3 m/s</a:t>
                </a:r>
              </a:p>
            </p:txBody>
          </p:sp>
        </mc:Choice>
        <mc:Fallback xmlns="">
          <p:sp>
            <p:nvSpPr>
              <p:cNvPr id="74" name="TextBox 73">
                <a:extLst>
                  <a:ext uri="{FF2B5EF4-FFF2-40B4-BE49-F238E27FC236}">
                    <a16:creationId xmlns:a16="http://schemas.microsoft.com/office/drawing/2014/main" id="{1481C118-2DED-F348-A4E5-8F2FE9B92F74}"/>
                  </a:ext>
                </a:extLst>
              </p:cNvPr>
              <p:cNvSpPr txBox="1">
                <a:spLocks noRot="1" noChangeAspect="1" noMove="1" noResize="1" noEditPoints="1" noAdjustHandles="1" noChangeArrowheads="1" noChangeShapeType="1" noTextEdit="1"/>
              </p:cNvSpPr>
              <p:nvPr/>
            </p:nvSpPr>
            <p:spPr>
              <a:xfrm>
                <a:off x="2743116" y="4108364"/>
                <a:ext cx="1692718" cy="246221"/>
              </a:xfrm>
              <a:prstGeom prst="rect">
                <a:avLst/>
              </a:prstGeom>
              <a:blipFill>
                <a:blip r:embed="rId3"/>
                <a:stretch>
                  <a:fillRect l="-4511" t="-19048" r="-4511" b="-42857"/>
                </a:stretch>
              </a:blipFill>
            </p:spPr>
            <p:txBody>
              <a:bodyPr/>
              <a:lstStyle/>
              <a:p>
                <a:r>
                  <a:rPr lang="en-GB">
                    <a:noFill/>
                  </a:rPr>
                  <a:t> </a:t>
                </a:r>
              </a:p>
            </p:txBody>
          </p:sp>
        </mc:Fallback>
      </mc:AlternateContent>
      <p:sp>
        <p:nvSpPr>
          <p:cNvPr id="39" name="Oval 38">
            <a:extLst>
              <a:ext uri="{FF2B5EF4-FFF2-40B4-BE49-F238E27FC236}">
                <a16:creationId xmlns:a16="http://schemas.microsoft.com/office/drawing/2014/main" id="{28036BBF-132E-FC4D-A6BF-2D5780DFCD9C}"/>
              </a:ext>
            </a:extLst>
          </p:cNvPr>
          <p:cNvSpPr/>
          <p:nvPr/>
        </p:nvSpPr>
        <p:spPr>
          <a:xfrm>
            <a:off x="2230014" y="3348390"/>
            <a:ext cx="214131" cy="214131"/>
          </a:xfrm>
          <a:prstGeom prst="ellipse">
            <a:avLst/>
          </a:prstGeom>
          <a:noFill/>
          <a:ln w="28575" cap="rnd">
            <a:solidFill>
              <a:srgbClr val="FF0000"/>
            </a:solidFill>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dirty="0">
                <a:solidFill>
                  <a:sysClr val="windowText" lastClr="000000"/>
                </a:solidFill>
              </a:rPr>
              <a:t>A</a:t>
            </a:r>
          </a:p>
        </p:txBody>
      </p:sp>
      <p:sp>
        <p:nvSpPr>
          <p:cNvPr id="75" name="Oval 74">
            <a:extLst>
              <a:ext uri="{FF2B5EF4-FFF2-40B4-BE49-F238E27FC236}">
                <a16:creationId xmlns:a16="http://schemas.microsoft.com/office/drawing/2014/main" id="{72CF454A-DAE6-F74C-945A-C7142D8159CD}"/>
              </a:ext>
            </a:extLst>
          </p:cNvPr>
          <p:cNvSpPr/>
          <p:nvPr/>
        </p:nvSpPr>
        <p:spPr>
          <a:xfrm>
            <a:off x="6581840" y="3099009"/>
            <a:ext cx="214131" cy="214131"/>
          </a:xfrm>
          <a:prstGeom prst="ellipse">
            <a:avLst/>
          </a:prstGeom>
          <a:noFill/>
          <a:ln w="28575" cap="rnd">
            <a:solidFill>
              <a:srgbClr val="FF0000"/>
            </a:solidFill>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dirty="0">
                <a:solidFill>
                  <a:sysClr val="windowText" lastClr="000000"/>
                </a:solidFill>
              </a:rPr>
              <a:t>A</a:t>
            </a:r>
          </a:p>
        </p:txBody>
      </p:sp>
      <p:sp>
        <p:nvSpPr>
          <p:cNvPr id="79" name="Oval 78">
            <a:extLst>
              <a:ext uri="{FF2B5EF4-FFF2-40B4-BE49-F238E27FC236}">
                <a16:creationId xmlns:a16="http://schemas.microsoft.com/office/drawing/2014/main" id="{8E912C52-BB59-5F41-8C25-BCD7DFBB3DC7}"/>
              </a:ext>
            </a:extLst>
          </p:cNvPr>
          <p:cNvSpPr/>
          <p:nvPr/>
        </p:nvSpPr>
        <p:spPr>
          <a:xfrm>
            <a:off x="1429620" y="4076759"/>
            <a:ext cx="214131" cy="214131"/>
          </a:xfrm>
          <a:prstGeom prst="ellipse">
            <a:avLst/>
          </a:prstGeom>
          <a:noFill/>
          <a:ln w="28575" cap="rnd">
            <a:solidFill>
              <a:srgbClr val="0432FF"/>
            </a:solidFill>
            <a:round/>
          </a:ln>
        </p:spPr>
        <p:style>
          <a:lnRef idx="2">
            <a:schemeClr val="accent1">
              <a:shade val="50000"/>
            </a:schemeClr>
          </a:lnRef>
          <a:fillRef idx="1">
            <a:schemeClr val="accent1"/>
          </a:fillRef>
          <a:effectRef idx="0">
            <a:schemeClr val="accent1"/>
          </a:effectRef>
          <a:fontRef idx="minor">
            <a:schemeClr val="lt1"/>
          </a:fontRef>
        </p:style>
        <p:txBody>
          <a:bodyPr lIns="10800" tIns="0" rIns="0" bIns="0" rtlCol="0" anchor="ctr"/>
          <a:lstStyle/>
          <a:p>
            <a:pPr algn="ctr"/>
            <a:r>
              <a:rPr lang="en-GB" dirty="0">
                <a:solidFill>
                  <a:sysClr val="windowText" lastClr="000000"/>
                </a:solidFill>
              </a:rPr>
              <a:t>B</a:t>
            </a:r>
          </a:p>
        </p:txBody>
      </p:sp>
      <p:sp>
        <p:nvSpPr>
          <p:cNvPr id="80" name="Oval 79">
            <a:extLst>
              <a:ext uri="{FF2B5EF4-FFF2-40B4-BE49-F238E27FC236}">
                <a16:creationId xmlns:a16="http://schemas.microsoft.com/office/drawing/2014/main" id="{4F7C0E7C-AFF7-A04A-9E58-9EC7F7644A4B}"/>
              </a:ext>
            </a:extLst>
          </p:cNvPr>
          <p:cNvSpPr/>
          <p:nvPr/>
        </p:nvSpPr>
        <p:spPr>
          <a:xfrm>
            <a:off x="7885867" y="2221371"/>
            <a:ext cx="214131" cy="214131"/>
          </a:xfrm>
          <a:prstGeom prst="ellipse">
            <a:avLst/>
          </a:prstGeom>
          <a:noFill/>
          <a:ln w="28575" cap="rnd">
            <a:solidFill>
              <a:srgbClr val="0432FF"/>
            </a:solidFill>
            <a:round/>
          </a:ln>
        </p:spPr>
        <p:style>
          <a:lnRef idx="2">
            <a:schemeClr val="accent1">
              <a:shade val="50000"/>
            </a:schemeClr>
          </a:lnRef>
          <a:fillRef idx="1">
            <a:schemeClr val="accent1"/>
          </a:fillRef>
          <a:effectRef idx="0">
            <a:schemeClr val="accent1"/>
          </a:effectRef>
          <a:fontRef idx="minor">
            <a:schemeClr val="lt1"/>
          </a:fontRef>
        </p:style>
        <p:txBody>
          <a:bodyPr lIns="10800" tIns="0" rIns="0" bIns="0" rtlCol="0" anchor="ctr"/>
          <a:lstStyle/>
          <a:p>
            <a:pPr algn="ctr"/>
            <a:r>
              <a:rPr lang="en-GB" dirty="0">
                <a:solidFill>
                  <a:sysClr val="windowText" lastClr="000000"/>
                </a:solidFill>
              </a:rPr>
              <a:t>B</a:t>
            </a:r>
          </a:p>
        </p:txBody>
      </p:sp>
      <p:sp>
        <p:nvSpPr>
          <p:cNvPr id="81" name="Oval 80">
            <a:extLst>
              <a:ext uri="{FF2B5EF4-FFF2-40B4-BE49-F238E27FC236}">
                <a16:creationId xmlns:a16="http://schemas.microsoft.com/office/drawing/2014/main" id="{8C957CAF-E727-4C43-B64E-2D1EC3B97755}"/>
              </a:ext>
            </a:extLst>
          </p:cNvPr>
          <p:cNvSpPr/>
          <p:nvPr/>
        </p:nvSpPr>
        <p:spPr>
          <a:xfrm>
            <a:off x="2413757" y="4076759"/>
            <a:ext cx="214131" cy="214131"/>
          </a:xfrm>
          <a:prstGeom prst="ellipse">
            <a:avLst/>
          </a:prstGeom>
          <a:noFill/>
          <a:ln w="28575" cap="rnd">
            <a:solidFill>
              <a:srgbClr val="07D500"/>
            </a:solidFill>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dirty="0">
                <a:solidFill>
                  <a:sysClr val="windowText" lastClr="000000"/>
                </a:solidFill>
              </a:rPr>
              <a:t>C</a:t>
            </a:r>
          </a:p>
        </p:txBody>
      </p:sp>
      <p:sp>
        <p:nvSpPr>
          <p:cNvPr id="82" name="Oval 81">
            <a:extLst>
              <a:ext uri="{FF2B5EF4-FFF2-40B4-BE49-F238E27FC236}">
                <a16:creationId xmlns:a16="http://schemas.microsoft.com/office/drawing/2014/main" id="{4C718A7C-4A78-3546-B6BC-1F3C8EF1732C}"/>
              </a:ext>
            </a:extLst>
          </p:cNvPr>
          <p:cNvSpPr/>
          <p:nvPr/>
        </p:nvSpPr>
        <p:spPr>
          <a:xfrm>
            <a:off x="6952933" y="2561572"/>
            <a:ext cx="214131" cy="214131"/>
          </a:xfrm>
          <a:prstGeom prst="ellipse">
            <a:avLst/>
          </a:prstGeom>
          <a:noFill/>
          <a:ln w="28575" cap="rnd">
            <a:solidFill>
              <a:srgbClr val="07D500"/>
            </a:solidFill>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dirty="0">
                <a:solidFill>
                  <a:sysClr val="windowText" lastClr="000000"/>
                </a:solidFill>
              </a:rPr>
              <a:t>C</a:t>
            </a:r>
          </a:p>
        </p:txBody>
      </p:sp>
      <p:sp>
        <p:nvSpPr>
          <p:cNvPr id="83" name="TextBox 82">
            <a:extLst>
              <a:ext uri="{FF2B5EF4-FFF2-40B4-BE49-F238E27FC236}">
                <a16:creationId xmlns:a16="http://schemas.microsoft.com/office/drawing/2014/main" id="{D220B4FD-C6DE-604A-8CEC-6B23A7B7ED13}"/>
              </a:ext>
            </a:extLst>
          </p:cNvPr>
          <p:cNvSpPr txBox="1"/>
          <p:nvPr/>
        </p:nvSpPr>
        <p:spPr>
          <a:xfrm>
            <a:off x="7898025" y="2476590"/>
            <a:ext cx="717877" cy="223837"/>
          </a:xfrm>
          <a:prstGeom prst="rect">
            <a:avLst/>
          </a:prstGeom>
          <a:solidFill>
            <a:schemeClr val="accent1">
              <a:lumMod val="60000"/>
              <a:lumOff val="40000"/>
            </a:schemeClr>
          </a:solidFill>
        </p:spPr>
        <p:txBody>
          <a:bodyPr wrap="square" lIns="0" tIns="0" rIns="0" bIns="0" rtlCol="0" anchor="ctr" anchorCtr="0">
            <a:spAutoFit/>
          </a:bodyPr>
          <a:lstStyle/>
          <a:p>
            <a:pPr algn="ctr">
              <a:defRPr/>
            </a:pPr>
            <a:r>
              <a:rPr lang="en-GB" altLang="en-US" sz="1600" b="1" dirty="0"/>
              <a:t>3.5 m/s</a:t>
            </a:r>
          </a:p>
        </p:txBody>
      </p:sp>
      <p:sp>
        <p:nvSpPr>
          <p:cNvPr id="84" name="TextBox 83">
            <a:extLst>
              <a:ext uri="{FF2B5EF4-FFF2-40B4-BE49-F238E27FC236}">
                <a16:creationId xmlns:a16="http://schemas.microsoft.com/office/drawing/2014/main" id="{CA53362D-DFC3-E446-B5BF-1BBABD0829AC}"/>
              </a:ext>
            </a:extLst>
          </p:cNvPr>
          <p:cNvSpPr txBox="1"/>
          <p:nvPr/>
        </p:nvSpPr>
        <p:spPr>
          <a:xfrm>
            <a:off x="6593994" y="2286467"/>
            <a:ext cx="717877" cy="223837"/>
          </a:xfrm>
          <a:prstGeom prst="rect">
            <a:avLst/>
          </a:prstGeom>
          <a:solidFill>
            <a:schemeClr val="accent2"/>
          </a:solidFill>
        </p:spPr>
        <p:txBody>
          <a:bodyPr wrap="square" lIns="0" tIns="0" rIns="0" bIns="0" rtlCol="0" anchor="ctr" anchorCtr="0">
            <a:spAutoFit/>
          </a:bodyPr>
          <a:lstStyle/>
          <a:p>
            <a:pPr algn="ctr">
              <a:defRPr/>
            </a:pPr>
            <a:r>
              <a:rPr lang="en-GB" altLang="en-US" sz="1600" b="1" dirty="0"/>
              <a:t>0.5 m/s</a:t>
            </a:r>
          </a:p>
        </p:txBody>
      </p:sp>
    </p:spTree>
    <p:extLst>
      <p:ext uri="{BB962C8B-B14F-4D97-AF65-F5344CB8AC3E}">
        <p14:creationId xmlns:p14="http://schemas.microsoft.com/office/powerpoint/2010/main" val="18917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dissolve">
                                      <p:cBhvr>
                                        <p:cTn id="7" dur="500"/>
                                        <p:tgtEl>
                                          <p:spTgt spid="4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63"/>
                                        </p:tgtEl>
                                        <p:attrNameLst>
                                          <p:attrName>style.visibility</p:attrName>
                                        </p:attrNameLst>
                                      </p:cBhvr>
                                      <p:to>
                                        <p:strVal val="visible"/>
                                      </p:to>
                                    </p:set>
                                    <p:animEffect transition="in" filter="dissolve">
                                      <p:cBhvr>
                                        <p:cTn id="12" dur="500"/>
                                        <p:tgtEl>
                                          <p:spTgt spid="63"/>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64"/>
                                        </p:tgtEl>
                                        <p:attrNameLst>
                                          <p:attrName>style.visibility</p:attrName>
                                        </p:attrNameLst>
                                      </p:cBhvr>
                                      <p:to>
                                        <p:strVal val="visible"/>
                                      </p:to>
                                    </p:set>
                                    <p:animEffect transition="in" filter="dissolve">
                                      <p:cBhvr>
                                        <p:cTn id="17" dur="500"/>
                                        <p:tgtEl>
                                          <p:spTgt spid="64"/>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9"/>
                                        </p:tgtEl>
                                        <p:attrNameLst>
                                          <p:attrName>style.visibility</p:attrName>
                                        </p:attrNameLst>
                                      </p:cBhvr>
                                      <p:to>
                                        <p:strVal val="visible"/>
                                      </p:to>
                                    </p:set>
                                    <p:animEffect transition="in" filter="dissolve">
                                      <p:cBhvr>
                                        <p:cTn id="22" dur="500"/>
                                        <p:tgtEl>
                                          <p:spTgt spid="39"/>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75"/>
                                        </p:tgtEl>
                                        <p:attrNameLst>
                                          <p:attrName>style.visibility</p:attrName>
                                        </p:attrNameLst>
                                      </p:cBhvr>
                                      <p:to>
                                        <p:strVal val="visible"/>
                                      </p:to>
                                    </p:set>
                                    <p:animEffect transition="in" filter="dissolve">
                                      <p:cBhvr>
                                        <p:cTn id="25" dur="500"/>
                                        <p:tgtEl>
                                          <p:spTgt spid="75"/>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grpId="0" nodeType="clickEffect">
                                  <p:stCondLst>
                                    <p:cond delay="0"/>
                                  </p:stCondLst>
                                  <p:childTnLst>
                                    <p:set>
                                      <p:cBhvr>
                                        <p:cTn id="29" dur="1" fill="hold">
                                          <p:stCondLst>
                                            <p:cond delay="0"/>
                                          </p:stCondLst>
                                        </p:cTn>
                                        <p:tgtEl>
                                          <p:spTgt spid="71"/>
                                        </p:tgtEl>
                                        <p:attrNameLst>
                                          <p:attrName>style.visibility</p:attrName>
                                        </p:attrNameLst>
                                      </p:cBhvr>
                                      <p:to>
                                        <p:strVal val="visible"/>
                                      </p:to>
                                    </p:set>
                                    <p:animEffect transition="in" filter="dissolve">
                                      <p:cBhvr>
                                        <p:cTn id="30" dur="500"/>
                                        <p:tgtEl>
                                          <p:spTgt spid="71"/>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grpId="0" nodeType="clickEffect">
                                  <p:stCondLst>
                                    <p:cond delay="0"/>
                                  </p:stCondLst>
                                  <p:childTnLst>
                                    <p:set>
                                      <p:cBhvr>
                                        <p:cTn id="34" dur="1" fill="hold">
                                          <p:stCondLst>
                                            <p:cond delay="0"/>
                                          </p:stCondLst>
                                        </p:cTn>
                                        <p:tgtEl>
                                          <p:spTgt spid="79"/>
                                        </p:tgtEl>
                                        <p:attrNameLst>
                                          <p:attrName>style.visibility</p:attrName>
                                        </p:attrNameLst>
                                      </p:cBhvr>
                                      <p:to>
                                        <p:strVal val="visible"/>
                                      </p:to>
                                    </p:set>
                                    <p:animEffect transition="in" filter="dissolve">
                                      <p:cBhvr>
                                        <p:cTn id="35" dur="500"/>
                                        <p:tgtEl>
                                          <p:spTgt spid="79"/>
                                        </p:tgtEl>
                                      </p:cBhvr>
                                    </p:animEffect>
                                  </p:childTnLst>
                                </p:cTn>
                              </p:par>
                              <p:par>
                                <p:cTn id="36" presetID="9" presetClass="entr" presetSubtype="0" fill="hold" grpId="0" nodeType="withEffect">
                                  <p:stCondLst>
                                    <p:cond delay="0"/>
                                  </p:stCondLst>
                                  <p:childTnLst>
                                    <p:set>
                                      <p:cBhvr>
                                        <p:cTn id="37" dur="1" fill="hold">
                                          <p:stCondLst>
                                            <p:cond delay="0"/>
                                          </p:stCondLst>
                                        </p:cTn>
                                        <p:tgtEl>
                                          <p:spTgt spid="80"/>
                                        </p:tgtEl>
                                        <p:attrNameLst>
                                          <p:attrName>style.visibility</p:attrName>
                                        </p:attrNameLst>
                                      </p:cBhvr>
                                      <p:to>
                                        <p:strVal val="visible"/>
                                      </p:to>
                                    </p:set>
                                    <p:animEffect transition="in" filter="dissolve">
                                      <p:cBhvr>
                                        <p:cTn id="38" dur="500"/>
                                        <p:tgtEl>
                                          <p:spTgt spid="80"/>
                                        </p:tgtEl>
                                      </p:cBhvr>
                                    </p:animEffect>
                                  </p:childTnLst>
                                </p:cTn>
                              </p:par>
                            </p:childTnLst>
                          </p:cTn>
                        </p:par>
                      </p:childTnLst>
                    </p:cTn>
                  </p:par>
                  <p:par>
                    <p:cTn id="39" fill="hold">
                      <p:stCondLst>
                        <p:cond delay="indefinite"/>
                      </p:stCondLst>
                      <p:childTnLst>
                        <p:par>
                          <p:cTn id="40" fill="hold">
                            <p:stCondLst>
                              <p:cond delay="0"/>
                            </p:stCondLst>
                            <p:childTnLst>
                              <p:par>
                                <p:cTn id="41" presetID="9" presetClass="entr" presetSubtype="0" fill="hold" grpId="0" nodeType="clickEffect">
                                  <p:stCondLst>
                                    <p:cond delay="0"/>
                                  </p:stCondLst>
                                  <p:childTnLst>
                                    <p:set>
                                      <p:cBhvr>
                                        <p:cTn id="42" dur="1" fill="hold">
                                          <p:stCondLst>
                                            <p:cond delay="0"/>
                                          </p:stCondLst>
                                        </p:cTn>
                                        <p:tgtEl>
                                          <p:spTgt spid="83"/>
                                        </p:tgtEl>
                                        <p:attrNameLst>
                                          <p:attrName>style.visibility</p:attrName>
                                        </p:attrNameLst>
                                      </p:cBhvr>
                                      <p:to>
                                        <p:strVal val="visible"/>
                                      </p:to>
                                    </p:set>
                                    <p:animEffect transition="in" filter="dissolve">
                                      <p:cBhvr>
                                        <p:cTn id="43" dur="500"/>
                                        <p:tgtEl>
                                          <p:spTgt spid="83"/>
                                        </p:tgtEl>
                                      </p:cBhvr>
                                    </p:animEffect>
                                  </p:childTnLst>
                                </p:cTn>
                              </p:par>
                            </p:childTnLst>
                          </p:cTn>
                        </p:par>
                      </p:childTnLst>
                    </p:cTn>
                  </p:par>
                  <p:par>
                    <p:cTn id="44" fill="hold">
                      <p:stCondLst>
                        <p:cond delay="indefinite"/>
                      </p:stCondLst>
                      <p:childTnLst>
                        <p:par>
                          <p:cTn id="45" fill="hold">
                            <p:stCondLst>
                              <p:cond delay="0"/>
                            </p:stCondLst>
                            <p:childTnLst>
                              <p:par>
                                <p:cTn id="46" presetID="9" presetClass="entr" presetSubtype="0" fill="hold" grpId="0" nodeType="clickEffect">
                                  <p:stCondLst>
                                    <p:cond delay="0"/>
                                  </p:stCondLst>
                                  <p:childTnLst>
                                    <p:set>
                                      <p:cBhvr>
                                        <p:cTn id="47" dur="1" fill="hold">
                                          <p:stCondLst>
                                            <p:cond delay="0"/>
                                          </p:stCondLst>
                                        </p:cTn>
                                        <p:tgtEl>
                                          <p:spTgt spid="81"/>
                                        </p:tgtEl>
                                        <p:attrNameLst>
                                          <p:attrName>style.visibility</p:attrName>
                                        </p:attrNameLst>
                                      </p:cBhvr>
                                      <p:to>
                                        <p:strVal val="visible"/>
                                      </p:to>
                                    </p:set>
                                    <p:animEffect transition="in" filter="dissolve">
                                      <p:cBhvr>
                                        <p:cTn id="48" dur="500"/>
                                        <p:tgtEl>
                                          <p:spTgt spid="81"/>
                                        </p:tgtEl>
                                      </p:cBhvr>
                                    </p:animEffect>
                                  </p:childTnLst>
                                </p:cTn>
                              </p:par>
                              <p:par>
                                <p:cTn id="49" presetID="9" presetClass="entr" presetSubtype="0" fill="hold" grpId="0" nodeType="withEffect">
                                  <p:stCondLst>
                                    <p:cond delay="0"/>
                                  </p:stCondLst>
                                  <p:childTnLst>
                                    <p:set>
                                      <p:cBhvr>
                                        <p:cTn id="50" dur="1" fill="hold">
                                          <p:stCondLst>
                                            <p:cond delay="0"/>
                                          </p:stCondLst>
                                        </p:cTn>
                                        <p:tgtEl>
                                          <p:spTgt spid="82"/>
                                        </p:tgtEl>
                                        <p:attrNameLst>
                                          <p:attrName>style.visibility</p:attrName>
                                        </p:attrNameLst>
                                      </p:cBhvr>
                                      <p:to>
                                        <p:strVal val="visible"/>
                                      </p:to>
                                    </p:set>
                                    <p:animEffect transition="in" filter="dissolve">
                                      <p:cBhvr>
                                        <p:cTn id="51" dur="500"/>
                                        <p:tgtEl>
                                          <p:spTgt spid="82"/>
                                        </p:tgtEl>
                                      </p:cBhvr>
                                    </p:animEffect>
                                  </p:childTnLst>
                                </p:cTn>
                              </p:par>
                            </p:childTnLst>
                          </p:cTn>
                        </p:par>
                      </p:childTnLst>
                    </p:cTn>
                  </p:par>
                  <p:par>
                    <p:cTn id="52" fill="hold">
                      <p:stCondLst>
                        <p:cond delay="indefinite"/>
                      </p:stCondLst>
                      <p:childTnLst>
                        <p:par>
                          <p:cTn id="53" fill="hold">
                            <p:stCondLst>
                              <p:cond delay="0"/>
                            </p:stCondLst>
                            <p:childTnLst>
                              <p:par>
                                <p:cTn id="54" presetID="9" presetClass="entr" presetSubtype="0" fill="hold" grpId="0" nodeType="clickEffect">
                                  <p:stCondLst>
                                    <p:cond delay="0"/>
                                  </p:stCondLst>
                                  <p:childTnLst>
                                    <p:set>
                                      <p:cBhvr>
                                        <p:cTn id="55" dur="1" fill="hold">
                                          <p:stCondLst>
                                            <p:cond delay="0"/>
                                          </p:stCondLst>
                                        </p:cTn>
                                        <p:tgtEl>
                                          <p:spTgt spid="84"/>
                                        </p:tgtEl>
                                        <p:attrNameLst>
                                          <p:attrName>style.visibility</p:attrName>
                                        </p:attrNameLst>
                                      </p:cBhvr>
                                      <p:to>
                                        <p:strVal val="visible"/>
                                      </p:to>
                                    </p:set>
                                    <p:animEffect transition="in" filter="dissolve">
                                      <p:cBhvr>
                                        <p:cTn id="56" dur="500"/>
                                        <p:tgtEl>
                                          <p:spTgt spid="84"/>
                                        </p:tgtEl>
                                      </p:cBhvr>
                                    </p:animEffect>
                                  </p:childTnLst>
                                </p:cTn>
                              </p:par>
                            </p:childTnLst>
                          </p:cTn>
                        </p:par>
                      </p:childTnLst>
                    </p:cTn>
                  </p:par>
                  <p:par>
                    <p:cTn id="57" fill="hold">
                      <p:stCondLst>
                        <p:cond delay="indefinite"/>
                      </p:stCondLst>
                      <p:childTnLst>
                        <p:par>
                          <p:cTn id="58" fill="hold">
                            <p:stCondLst>
                              <p:cond delay="0"/>
                            </p:stCondLst>
                            <p:childTnLst>
                              <p:par>
                                <p:cTn id="59" presetID="9" presetClass="entr" presetSubtype="0" fill="hold" grpId="0" nodeType="clickEffect">
                                  <p:stCondLst>
                                    <p:cond delay="0"/>
                                  </p:stCondLst>
                                  <p:childTnLst>
                                    <p:set>
                                      <p:cBhvr>
                                        <p:cTn id="60" dur="1" fill="hold">
                                          <p:stCondLst>
                                            <p:cond delay="0"/>
                                          </p:stCondLst>
                                        </p:cTn>
                                        <p:tgtEl>
                                          <p:spTgt spid="74"/>
                                        </p:tgtEl>
                                        <p:attrNameLst>
                                          <p:attrName>style.visibility</p:attrName>
                                        </p:attrNameLst>
                                      </p:cBhvr>
                                      <p:to>
                                        <p:strVal val="visible"/>
                                      </p:to>
                                    </p:set>
                                    <p:animEffect transition="in" filter="dissolve">
                                      <p:cBhvr>
                                        <p:cTn id="61" dur="500"/>
                                        <p:tgtEl>
                                          <p:spTgt spid="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63" grpId="0" animBg="1"/>
      <p:bldP spid="64" grpId="0" animBg="1"/>
      <p:bldP spid="71" grpId="0" animBg="1"/>
      <p:bldP spid="74" grpId="0" animBg="1"/>
      <p:bldP spid="39" grpId="0" animBg="1"/>
      <p:bldP spid="75" grpId="0" animBg="1"/>
      <p:bldP spid="79" grpId="0" animBg="1"/>
      <p:bldP spid="80" grpId="0" animBg="1"/>
      <p:bldP spid="81" grpId="0" animBg="1"/>
      <p:bldP spid="82" grpId="0" animBg="1"/>
      <p:bldP spid="83" grpId="0" animBg="1"/>
      <p:bldP spid="8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TextBox 75">
            <a:extLst>
              <a:ext uri="{FF2B5EF4-FFF2-40B4-BE49-F238E27FC236}">
                <a16:creationId xmlns:a16="http://schemas.microsoft.com/office/drawing/2014/main" id="{E972EA4E-F219-D24B-B41D-9ED89149BD47}"/>
              </a:ext>
            </a:extLst>
          </p:cNvPr>
          <p:cNvSpPr txBox="1"/>
          <p:nvPr/>
        </p:nvSpPr>
        <p:spPr>
          <a:xfrm>
            <a:off x="39060" y="954523"/>
            <a:ext cx="513302" cy="246221"/>
          </a:xfrm>
          <a:prstGeom prst="rect">
            <a:avLst/>
          </a:prstGeom>
          <a:noFill/>
        </p:spPr>
        <p:txBody>
          <a:bodyPr wrap="square" lIns="36000" tIns="0" rIns="0" bIns="0" rtlCol="0">
            <a:spAutoFit/>
          </a:bodyPr>
          <a:lstStyle/>
          <a:p>
            <a:r>
              <a:rPr lang="en-GB" sz="1600" b="1" dirty="0"/>
              <a:t>Q5</a:t>
            </a:r>
          </a:p>
        </p:txBody>
      </p:sp>
      <p:sp>
        <p:nvSpPr>
          <p:cNvPr id="77" name="TextBox 76">
            <a:extLst>
              <a:ext uri="{FF2B5EF4-FFF2-40B4-BE49-F238E27FC236}">
                <a16:creationId xmlns:a16="http://schemas.microsoft.com/office/drawing/2014/main" id="{1A948131-C908-7740-9A2E-AEB74ACC7E64}"/>
              </a:ext>
            </a:extLst>
          </p:cNvPr>
          <p:cNvSpPr txBox="1"/>
          <p:nvPr/>
        </p:nvSpPr>
        <p:spPr>
          <a:xfrm>
            <a:off x="440667" y="952519"/>
            <a:ext cx="3326674" cy="984885"/>
          </a:xfrm>
          <a:prstGeom prst="rect">
            <a:avLst/>
          </a:prstGeom>
          <a:noFill/>
        </p:spPr>
        <p:txBody>
          <a:bodyPr wrap="square" lIns="36000" tIns="0" rIns="0" bIns="0" rtlCol="0" anchor="t">
            <a:spAutoFit/>
          </a:bodyPr>
          <a:lstStyle/>
          <a:p>
            <a:pPr>
              <a:defRPr/>
            </a:pPr>
            <a:r>
              <a:rPr lang="en-GB" altLang="en-US" sz="1600" dirty="0"/>
              <a:t>Five distance-time graphs are shown.</a:t>
            </a:r>
          </a:p>
          <a:p>
            <a:pPr>
              <a:defRPr/>
            </a:pPr>
            <a:r>
              <a:rPr lang="en-GB" altLang="en-US" sz="1600" dirty="0"/>
              <a:t>Each box below describes one graph.</a:t>
            </a:r>
          </a:p>
          <a:p>
            <a:pPr>
              <a:defRPr/>
            </a:pPr>
            <a:r>
              <a:rPr lang="en-GB" altLang="en-US" sz="1600" dirty="0"/>
              <a:t>Write the letter of the correct graph next to its description.</a:t>
            </a:r>
          </a:p>
        </p:txBody>
      </p:sp>
      <p:sp>
        <p:nvSpPr>
          <p:cNvPr id="78" name="Rectangle 77">
            <a:extLst>
              <a:ext uri="{FF2B5EF4-FFF2-40B4-BE49-F238E27FC236}">
                <a16:creationId xmlns:a16="http://schemas.microsoft.com/office/drawing/2014/main" id="{3A100F80-352F-C74D-825C-8DBE01CB7184}"/>
              </a:ext>
            </a:extLst>
          </p:cNvPr>
          <p:cNvSpPr/>
          <p:nvPr/>
        </p:nvSpPr>
        <p:spPr>
          <a:xfrm rot="16200000">
            <a:off x="-127098" y="1451619"/>
            <a:ext cx="640770" cy="202298"/>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dirty="0">
                <a:solidFill>
                  <a:schemeClr val="tx1"/>
                </a:solidFill>
              </a:rPr>
              <a:t>Solution</a:t>
            </a:r>
          </a:p>
        </p:txBody>
      </p:sp>
      <p:grpSp>
        <p:nvGrpSpPr>
          <p:cNvPr id="17" name="Group 16">
            <a:extLst>
              <a:ext uri="{FF2B5EF4-FFF2-40B4-BE49-F238E27FC236}">
                <a16:creationId xmlns:a16="http://schemas.microsoft.com/office/drawing/2014/main" id="{E04A298B-BC16-BF42-9D1B-2A0B71FF1B5C}"/>
              </a:ext>
            </a:extLst>
          </p:cNvPr>
          <p:cNvGrpSpPr/>
          <p:nvPr/>
        </p:nvGrpSpPr>
        <p:grpSpPr>
          <a:xfrm>
            <a:off x="4730195" y="1451469"/>
            <a:ext cx="1759978" cy="1107272"/>
            <a:chOff x="4430734" y="1014571"/>
            <a:chExt cx="1599980" cy="1217999"/>
          </a:xfrm>
        </p:grpSpPr>
        <p:cxnSp>
          <p:nvCxnSpPr>
            <p:cNvPr id="130" name="Straight Connector 129">
              <a:extLst>
                <a:ext uri="{FF2B5EF4-FFF2-40B4-BE49-F238E27FC236}">
                  <a16:creationId xmlns:a16="http://schemas.microsoft.com/office/drawing/2014/main" id="{2874EA77-06B1-0445-9837-E2C042173A32}"/>
                </a:ext>
              </a:extLst>
            </p:cNvPr>
            <p:cNvCxnSpPr>
              <a:cxnSpLocks/>
            </p:cNvCxnSpPr>
            <p:nvPr/>
          </p:nvCxnSpPr>
          <p:spPr>
            <a:xfrm flipH="1" flipV="1">
              <a:off x="5727442" y="1608816"/>
              <a:ext cx="125696" cy="394493"/>
            </a:xfrm>
            <a:prstGeom prst="line">
              <a:avLst/>
            </a:prstGeom>
            <a:ln w="28575" cap="rnd">
              <a:solidFill>
                <a:schemeClr val="tx1">
                  <a:lumMod val="50000"/>
                  <a:lumOff val="50000"/>
                </a:schemeClr>
              </a:solidFill>
              <a:round/>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D2F2B822-8B44-7740-9110-C2008FFBAFAA}"/>
                </a:ext>
              </a:extLst>
            </p:cNvPr>
            <p:cNvCxnSpPr>
              <a:cxnSpLocks/>
            </p:cNvCxnSpPr>
            <p:nvPr/>
          </p:nvCxnSpPr>
          <p:spPr>
            <a:xfrm flipV="1">
              <a:off x="5167980" y="1608816"/>
              <a:ext cx="276324" cy="395723"/>
            </a:xfrm>
            <a:prstGeom prst="line">
              <a:avLst/>
            </a:prstGeom>
            <a:ln w="28575" cap="rnd">
              <a:solidFill>
                <a:schemeClr val="tx1">
                  <a:lumMod val="50000"/>
                  <a:lumOff val="50000"/>
                </a:schemeClr>
              </a:solidFill>
              <a:round/>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81F8DC7D-AE13-8841-A3D9-C442D05C5D10}"/>
                </a:ext>
              </a:extLst>
            </p:cNvPr>
            <p:cNvGrpSpPr/>
            <p:nvPr/>
          </p:nvGrpSpPr>
          <p:grpSpPr>
            <a:xfrm>
              <a:off x="4430734" y="1014571"/>
              <a:ext cx="1599980" cy="1217999"/>
              <a:chOff x="4430734" y="1014571"/>
              <a:chExt cx="1599980" cy="1217999"/>
            </a:xfrm>
          </p:grpSpPr>
          <p:sp>
            <p:nvSpPr>
              <p:cNvPr id="65" name="TextBox 64">
                <a:extLst>
                  <a:ext uri="{FF2B5EF4-FFF2-40B4-BE49-F238E27FC236}">
                    <a16:creationId xmlns:a16="http://schemas.microsoft.com/office/drawing/2014/main" id="{F2BD001E-2251-A443-8FCA-5B364313C94E}"/>
                  </a:ext>
                </a:extLst>
              </p:cNvPr>
              <p:cNvSpPr txBox="1"/>
              <p:nvPr/>
            </p:nvSpPr>
            <p:spPr>
              <a:xfrm>
                <a:off x="4430734" y="1077633"/>
                <a:ext cx="655341" cy="553998"/>
              </a:xfrm>
              <a:prstGeom prst="rect">
                <a:avLst/>
              </a:prstGeom>
              <a:noFill/>
            </p:spPr>
            <p:txBody>
              <a:bodyPr wrap="square" lIns="0" tIns="0" rIns="0" bIns="0" rtlCol="0" anchor="ctr" anchorCtr="0">
                <a:spAutoFit/>
              </a:bodyPr>
              <a:lstStyle/>
              <a:p>
                <a:pPr algn="r">
                  <a:defRPr/>
                </a:pPr>
                <a:r>
                  <a:rPr lang="en-GB" altLang="en-US" sz="1200" b="1" dirty="0">
                    <a:solidFill>
                      <a:schemeClr val="accent5">
                        <a:lumMod val="50000"/>
                      </a:schemeClr>
                    </a:solidFill>
                  </a:rPr>
                  <a:t>Distance</a:t>
                </a:r>
              </a:p>
              <a:p>
                <a:pPr algn="r">
                  <a:defRPr/>
                </a:pPr>
                <a:r>
                  <a:rPr lang="en-GB" altLang="en-US" sz="1200" b="1" dirty="0">
                    <a:solidFill>
                      <a:schemeClr val="accent5">
                        <a:lumMod val="50000"/>
                      </a:schemeClr>
                    </a:solidFill>
                  </a:rPr>
                  <a:t>from</a:t>
                </a:r>
              </a:p>
              <a:p>
                <a:pPr algn="r">
                  <a:defRPr/>
                </a:pPr>
                <a:r>
                  <a:rPr lang="en-GB" altLang="en-US" sz="1200" b="1" dirty="0">
                    <a:solidFill>
                      <a:schemeClr val="accent5">
                        <a:lumMod val="50000"/>
                      </a:schemeClr>
                    </a:solidFill>
                  </a:rPr>
                  <a:t>home</a:t>
                </a:r>
              </a:p>
            </p:txBody>
          </p:sp>
          <p:sp>
            <p:nvSpPr>
              <p:cNvPr id="66" name="TextBox 65">
                <a:extLst>
                  <a:ext uri="{FF2B5EF4-FFF2-40B4-BE49-F238E27FC236}">
                    <a16:creationId xmlns:a16="http://schemas.microsoft.com/office/drawing/2014/main" id="{01079CAD-1FAC-5F41-A7AE-04AE8D908A7A}"/>
                  </a:ext>
                </a:extLst>
              </p:cNvPr>
              <p:cNvSpPr txBox="1"/>
              <p:nvPr/>
            </p:nvSpPr>
            <p:spPr>
              <a:xfrm>
                <a:off x="5375373" y="2047904"/>
                <a:ext cx="655341" cy="184666"/>
              </a:xfrm>
              <a:prstGeom prst="rect">
                <a:avLst/>
              </a:prstGeom>
              <a:noFill/>
            </p:spPr>
            <p:txBody>
              <a:bodyPr wrap="square" lIns="0" tIns="0" rIns="0" bIns="0" rtlCol="0" anchor="ctr" anchorCtr="0">
                <a:spAutoFit/>
              </a:bodyPr>
              <a:lstStyle/>
              <a:p>
                <a:pPr algn="r">
                  <a:defRPr/>
                </a:pPr>
                <a:r>
                  <a:rPr lang="en-GB" altLang="en-US" sz="1200" b="1" dirty="0">
                    <a:solidFill>
                      <a:schemeClr val="accent5">
                        <a:lumMod val="50000"/>
                      </a:schemeClr>
                    </a:solidFill>
                  </a:rPr>
                  <a:t>Time</a:t>
                </a:r>
              </a:p>
            </p:txBody>
          </p:sp>
          <p:sp>
            <p:nvSpPr>
              <p:cNvPr id="67" name="TextBox 66">
                <a:extLst>
                  <a:ext uri="{FF2B5EF4-FFF2-40B4-BE49-F238E27FC236}">
                    <a16:creationId xmlns:a16="http://schemas.microsoft.com/office/drawing/2014/main" id="{B9C07651-6CF2-394D-946B-956920ED92BC}"/>
                  </a:ext>
                </a:extLst>
              </p:cNvPr>
              <p:cNvSpPr txBox="1"/>
              <p:nvPr/>
            </p:nvSpPr>
            <p:spPr>
              <a:xfrm>
                <a:off x="5267443" y="1014571"/>
                <a:ext cx="655341" cy="184666"/>
              </a:xfrm>
              <a:prstGeom prst="rect">
                <a:avLst/>
              </a:prstGeom>
              <a:noFill/>
            </p:spPr>
            <p:txBody>
              <a:bodyPr wrap="square" lIns="0" tIns="0" rIns="0" bIns="0" rtlCol="0" anchor="ctr" anchorCtr="0">
                <a:spAutoFit/>
              </a:bodyPr>
              <a:lstStyle/>
              <a:p>
                <a:pPr algn="ctr">
                  <a:defRPr/>
                </a:pPr>
                <a:r>
                  <a:rPr lang="en-GB" altLang="en-US" sz="1200" b="1" dirty="0">
                    <a:solidFill>
                      <a:schemeClr val="tx2">
                        <a:lumMod val="50000"/>
                      </a:schemeClr>
                    </a:solidFill>
                  </a:rPr>
                  <a:t>Graph A</a:t>
                </a:r>
              </a:p>
            </p:txBody>
          </p:sp>
          <p:sp>
            <p:nvSpPr>
              <p:cNvPr id="4" name="Freeform 3">
                <a:extLst>
                  <a:ext uri="{FF2B5EF4-FFF2-40B4-BE49-F238E27FC236}">
                    <a16:creationId xmlns:a16="http://schemas.microsoft.com/office/drawing/2014/main" id="{49123CE8-6FEA-1E40-8A04-5DBFB6C437F6}"/>
                  </a:ext>
                </a:extLst>
              </p:cNvPr>
              <p:cNvSpPr>
                <a:spLocks noChangeAspect="1"/>
              </p:cNvSpPr>
              <p:nvPr/>
            </p:nvSpPr>
            <p:spPr>
              <a:xfrm>
                <a:off x="5159514" y="1141804"/>
                <a:ext cx="871200" cy="871200"/>
              </a:xfrm>
              <a:custGeom>
                <a:avLst/>
                <a:gdLst>
                  <a:gd name="connsiteX0" fmla="*/ 0 w 586333"/>
                  <a:gd name="connsiteY0" fmla="*/ 0 h 614254"/>
                  <a:gd name="connsiteX1" fmla="*/ 0 w 586333"/>
                  <a:gd name="connsiteY1" fmla="*/ 614254 h 614254"/>
                  <a:gd name="connsiteX2" fmla="*/ 586333 w 586333"/>
                  <a:gd name="connsiteY2" fmla="*/ 614254 h 614254"/>
                </a:gdLst>
                <a:ahLst/>
                <a:cxnLst>
                  <a:cxn ang="0">
                    <a:pos x="connsiteX0" y="connsiteY0"/>
                  </a:cxn>
                  <a:cxn ang="0">
                    <a:pos x="connsiteX1" y="connsiteY1"/>
                  </a:cxn>
                  <a:cxn ang="0">
                    <a:pos x="connsiteX2" y="connsiteY2"/>
                  </a:cxn>
                </a:cxnLst>
                <a:rect l="l" t="t" r="r" b="b"/>
                <a:pathLst>
                  <a:path w="586333" h="614254">
                    <a:moveTo>
                      <a:pt x="0" y="0"/>
                    </a:moveTo>
                    <a:lnTo>
                      <a:pt x="0" y="614254"/>
                    </a:lnTo>
                    <a:lnTo>
                      <a:pt x="586333" y="614254"/>
                    </a:lnTo>
                  </a:path>
                </a:pathLst>
              </a:custGeom>
              <a:noFill/>
              <a:ln w="28575" cap="rnd">
                <a:solidFill>
                  <a:schemeClr val="tx1"/>
                </a:solidFill>
                <a:round/>
                <a:headEnd type="triangle"/>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cxnSp>
          <p:nvCxnSpPr>
            <p:cNvPr id="131" name="Straight Connector 130">
              <a:extLst>
                <a:ext uri="{FF2B5EF4-FFF2-40B4-BE49-F238E27FC236}">
                  <a16:creationId xmlns:a16="http://schemas.microsoft.com/office/drawing/2014/main" id="{3418DB58-675C-E843-8CAB-B3C189A428A1}"/>
                </a:ext>
              </a:extLst>
            </p:cNvPr>
            <p:cNvCxnSpPr>
              <a:cxnSpLocks/>
            </p:cNvCxnSpPr>
            <p:nvPr/>
          </p:nvCxnSpPr>
          <p:spPr>
            <a:xfrm>
              <a:off x="5444304" y="1608816"/>
              <a:ext cx="283138" cy="0"/>
            </a:xfrm>
            <a:prstGeom prst="line">
              <a:avLst/>
            </a:prstGeom>
            <a:ln w="28575" cap="rnd">
              <a:solidFill>
                <a:schemeClr val="tx1">
                  <a:lumMod val="50000"/>
                  <a:lumOff val="50000"/>
                </a:schemeClr>
              </a:solidFill>
              <a:round/>
            </a:ln>
          </p:spPr>
          <p:style>
            <a:lnRef idx="1">
              <a:schemeClr val="accent1"/>
            </a:lnRef>
            <a:fillRef idx="0">
              <a:schemeClr val="accent1"/>
            </a:fillRef>
            <a:effectRef idx="0">
              <a:schemeClr val="accent1"/>
            </a:effectRef>
            <a:fontRef idx="minor">
              <a:schemeClr val="tx1"/>
            </a:fontRef>
          </p:style>
        </p:cxnSp>
      </p:grpSp>
      <p:grpSp>
        <p:nvGrpSpPr>
          <p:cNvPr id="90" name="Group 89">
            <a:extLst>
              <a:ext uri="{FF2B5EF4-FFF2-40B4-BE49-F238E27FC236}">
                <a16:creationId xmlns:a16="http://schemas.microsoft.com/office/drawing/2014/main" id="{BB3421FE-1C7E-E74F-A5EB-64B5B95B4279}"/>
              </a:ext>
            </a:extLst>
          </p:cNvPr>
          <p:cNvGrpSpPr/>
          <p:nvPr/>
        </p:nvGrpSpPr>
        <p:grpSpPr>
          <a:xfrm>
            <a:off x="6371450" y="1058665"/>
            <a:ext cx="1759978" cy="1107272"/>
            <a:chOff x="4430734" y="1014571"/>
            <a:chExt cx="1599980" cy="1217999"/>
          </a:xfrm>
        </p:grpSpPr>
        <p:cxnSp>
          <p:nvCxnSpPr>
            <p:cNvPr id="91" name="Straight Connector 90">
              <a:extLst>
                <a:ext uri="{FF2B5EF4-FFF2-40B4-BE49-F238E27FC236}">
                  <a16:creationId xmlns:a16="http://schemas.microsoft.com/office/drawing/2014/main" id="{D385DE20-09F3-BD42-ACE4-74DECB10E64B}"/>
                </a:ext>
              </a:extLst>
            </p:cNvPr>
            <p:cNvCxnSpPr>
              <a:cxnSpLocks/>
            </p:cNvCxnSpPr>
            <p:nvPr/>
          </p:nvCxnSpPr>
          <p:spPr>
            <a:xfrm flipV="1">
              <a:off x="5167980" y="1337734"/>
              <a:ext cx="692646" cy="666804"/>
            </a:xfrm>
            <a:prstGeom prst="line">
              <a:avLst/>
            </a:prstGeom>
            <a:ln w="28575" cap="rnd">
              <a:solidFill>
                <a:schemeClr val="tx1">
                  <a:lumMod val="50000"/>
                  <a:lumOff val="50000"/>
                </a:schemeClr>
              </a:solidFill>
              <a:round/>
            </a:ln>
          </p:spPr>
          <p:style>
            <a:lnRef idx="1">
              <a:schemeClr val="accent1"/>
            </a:lnRef>
            <a:fillRef idx="0">
              <a:schemeClr val="accent1"/>
            </a:fillRef>
            <a:effectRef idx="0">
              <a:schemeClr val="accent1"/>
            </a:effectRef>
            <a:fontRef idx="minor">
              <a:schemeClr val="tx1"/>
            </a:fontRef>
          </p:style>
        </p:cxnSp>
        <p:grpSp>
          <p:nvGrpSpPr>
            <p:cNvPr id="92" name="Group 91">
              <a:extLst>
                <a:ext uri="{FF2B5EF4-FFF2-40B4-BE49-F238E27FC236}">
                  <a16:creationId xmlns:a16="http://schemas.microsoft.com/office/drawing/2014/main" id="{322817C6-AF5E-C544-B571-4BB924855D35}"/>
                </a:ext>
              </a:extLst>
            </p:cNvPr>
            <p:cNvGrpSpPr/>
            <p:nvPr/>
          </p:nvGrpSpPr>
          <p:grpSpPr>
            <a:xfrm>
              <a:off x="4430734" y="1014571"/>
              <a:ext cx="1599980" cy="1217999"/>
              <a:chOff x="4430734" y="1014571"/>
              <a:chExt cx="1599980" cy="1217999"/>
            </a:xfrm>
          </p:grpSpPr>
          <p:sp>
            <p:nvSpPr>
              <p:cNvPr id="93" name="Freeform 92">
                <a:extLst>
                  <a:ext uri="{FF2B5EF4-FFF2-40B4-BE49-F238E27FC236}">
                    <a16:creationId xmlns:a16="http://schemas.microsoft.com/office/drawing/2014/main" id="{9F524964-BC96-C240-92A7-B9AC9601FAF8}"/>
                  </a:ext>
                </a:extLst>
              </p:cNvPr>
              <p:cNvSpPr>
                <a:spLocks noChangeAspect="1"/>
              </p:cNvSpPr>
              <p:nvPr/>
            </p:nvSpPr>
            <p:spPr>
              <a:xfrm>
                <a:off x="5159514" y="1141804"/>
                <a:ext cx="871200" cy="871200"/>
              </a:xfrm>
              <a:custGeom>
                <a:avLst/>
                <a:gdLst>
                  <a:gd name="connsiteX0" fmla="*/ 0 w 586333"/>
                  <a:gd name="connsiteY0" fmla="*/ 0 h 614254"/>
                  <a:gd name="connsiteX1" fmla="*/ 0 w 586333"/>
                  <a:gd name="connsiteY1" fmla="*/ 614254 h 614254"/>
                  <a:gd name="connsiteX2" fmla="*/ 586333 w 586333"/>
                  <a:gd name="connsiteY2" fmla="*/ 614254 h 614254"/>
                </a:gdLst>
                <a:ahLst/>
                <a:cxnLst>
                  <a:cxn ang="0">
                    <a:pos x="connsiteX0" y="connsiteY0"/>
                  </a:cxn>
                  <a:cxn ang="0">
                    <a:pos x="connsiteX1" y="connsiteY1"/>
                  </a:cxn>
                  <a:cxn ang="0">
                    <a:pos x="connsiteX2" y="connsiteY2"/>
                  </a:cxn>
                </a:cxnLst>
                <a:rect l="l" t="t" r="r" b="b"/>
                <a:pathLst>
                  <a:path w="586333" h="614254">
                    <a:moveTo>
                      <a:pt x="0" y="0"/>
                    </a:moveTo>
                    <a:lnTo>
                      <a:pt x="0" y="614254"/>
                    </a:lnTo>
                    <a:lnTo>
                      <a:pt x="586333" y="614254"/>
                    </a:lnTo>
                  </a:path>
                </a:pathLst>
              </a:custGeom>
              <a:noFill/>
              <a:ln w="28575" cap="rnd">
                <a:solidFill>
                  <a:schemeClr val="tx1"/>
                </a:solidFill>
                <a:round/>
                <a:headEnd type="triangle"/>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4" name="TextBox 93">
                <a:extLst>
                  <a:ext uri="{FF2B5EF4-FFF2-40B4-BE49-F238E27FC236}">
                    <a16:creationId xmlns:a16="http://schemas.microsoft.com/office/drawing/2014/main" id="{BC686751-2787-B446-B510-9D2D3916DC02}"/>
                  </a:ext>
                </a:extLst>
              </p:cNvPr>
              <p:cNvSpPr txBox="1"/>
              <p:nvPr/>
            </p:nvSpPr>
            <p:spPr>
              <a:xfrm>
                <a:off x="4430734" y="1077633"/>
                <a:ext cx="655341" cy="553998"/>
              </a:xfrm>
              <a:prstGeom prst="rect">
                <a:avLst/>
              </a:prstGeom>
              <a:noFill/>
            </p:spPr>
            <p:txBody>
              <a:bodyPr wrap="square" lIns="0" tIns="0" rIns="0" bIns="0" rtlCol="0" anchor="ctr" anchorCtr="0">
                <a:spAutoFit/>
              </a:bodyPr>
              <a:lstStyle/>
              <a:p>
                <a:pPr algn="r">
                  <a:defRPr/>
                </a:pPr>
                <a:r>
                  <a:rPr lang="en-GB" altLang="en-US" sz="1200" b="1" dirty="0">
                    <a:solidFill>
                      <a:schemeClr val="accent5">
                        <a:lumMod val="50000"/>
                      </a:schemeClr>
                    </a:solidFill>
                  </a:rPr>
                  <a:t>Distance</a:t>
                </a:r>
              </a:p>
              <a:p>
                <a:pPr algn="r">
                  <a:defRPr/>
                </a:pPr>
                <a:r>
                  <a:rPr lang="en-GB" altLang="en-US" sz="1200" b="1" dirty="0">
                    <a:solidFill>
                      <a:schemeClr val="accent5">
                        <a:lumMod val="50000"/>
                      </a:schemeClr>
                    </a:solidFill>
                  </a:rPr>
                  <a:t>from</a:t>
                </a:r>
              </a:p>
              <a:p>
                <a:pPr algn="r">
                  <a:defRPr/>
                </a:pPr>
                <a:r>
                  <a:rPr lang="en-GB" altLang="en-US" sz="1200" b="1" dirty="0">
                    <a:solidFill>
                      <a:schemeClr val="accent5">
                        <a:lumMod val="50000"/>
                      </a:schemeClr>
                    </a:solidFill>
                  </a:rPr>
                  <a:t>home</a:t>
                </a:r>
              </a:p>
            </p:txBody>
          </p:sp>
          <p:sp>
            <p:nvSpPr>
              <p:cNvPr id="95" name="TextBox 94">
                <a:extLst>
                  <a:ext uri="{FF2B5EF4-FFF2-40B4-BE49-F238E27FC236}">
                    <a16:creationId xmlns:a16="http://schemas.microsoft.com/office/drawing/2014/main" id="{AD955028-DBA3-3E40-BBD0-417A5846F984}"/>
                  </a:ext>
                </a:extLst>
              </p:cNvPr>
              <p:cNvSpPr txBox="1"/>
              <p:nvPr/>
            </p:nvSpPr>
            <p:spPr>
              <a:xfrm>
                <a:off x="5375373" y="2047904"/>
                <a:ext cx="655341" cy="184666"/>
              </a:xfrm>
              <a:prstGeom prst="rect">
                <a:avLst/>
              </a:prstGeom>
              <a:noFill/>
            </p:spPr>
            <p:txBody>
              <a:bodyPr wrap="square" lIns="0" tIns="0" rIns="0" bIns="0" rtlCol="0" anchor="ctr" anchorCtr="0">
                <a:spAutoFit/>
              </a:bodyPr>
              <a:lstStyle/>
              <a:p>
                <a:pPr algn="r">
                  <a:defRPr/>
                </a:pPr>
                <a:r>
                  <a:rPr lang="en-GB" altLang="en-US" sz="1200" b="1" dirty="0">
                    <a:solidFill>
                      <a:schemeClr val="accent5">
                        <a:lumMod val="50000"/>
                      </a:schemeClr>
                    </a:solidFill>
                  </a:rPr>
                  <a:t>Time</a:t>
                </a:r>
              </a:p>
            </p:txBody>
          </p:sp>
          <p:sp>
            <p:nvSpPr>
              <p:cNvPr id="96" name="TextBox 95">
                <a:extLst>
                  <a:ext uri="{FF2B5EF4-FFF2-40B4-BE49-F238E27FC236}">
                    <a16:creationId xmlns:a16="http://schemas.microsoft.com/office/drawing/2014/main" id="{5781E853-0DFD-7D48-90E8-74C91D31F2D0}"/>
                  </a:ext>
                </a:extLst>
              </p:cNvPr>
              <p:cNvSpPr txBox="1"/>
              <p:nvPr/>
            </p:nvSpPr>
            <p:spPr>
              <a:xfrm>
                <a:off x="5267443" y="1014571"/>
                <a:ext cx="655341" cy="184666"/>
              </a:xfrm>
              <a:prstGeom prst="rect">
                <a:avLst/>
              </a:prstGeom>
              <a:noFill/>
            </p:spPr>
            <p:txBody>
              <a:bodyPr wrap="square" lIns="0" tIns="0" rIns="0" bIns="0" rtlCol="0" anchor="ctr" anchorCtr="0">
                <a:spAutoFit/>
              </a:bodyPr>
              <a:lstStyle/>
              <a:p>
                <a:pPr algn="ctr">
                  <a:defRPr/>
                </a:pPr>
                <a:r>
                  <a:rPr lang="en-GB" altLang="en-US" sz="1200" b="1" dirty="0">
                    <a:solidFill>
                      <a:schemeClr val="tx2">
                        <a:lumMod val="50000"/>
                      </a:schemeClr>
                    </a:solidFill>
                  </a:rPr>
                  <a:t>Graph C</a:t>
                </a:r>
              </a:p>
            </p:txBody>
          </p:sp>
        </p:grpSp>
      </p:grpSp>
      <p:grpSp>
        <p:nvGrpSpPr>
          <p:cNvPr id="97" name="Group 96">
            <a:extLst>
              <a:ext uri="{FF2B5EF4-FFF2-40B4-BE49-F238E27FC236}">
                <a16:creationId xmlns:a16="http://schemas.microsoft.com/office/drawing/2014/main" id="{E3CF259C-F62A-DD49-83C6-ADD94AC339F0}"/>
              </a:ext>
            </a:extLst>
          </p:cNvPr>
          <p:cNvGrpSpPr/>
          <p:nvPr/>
        </p:nvGrpSpPr>
        <p:grpSpPr>
          <a:xfrm>
            <a:off x="6470749" y="3291246"/>
            <a:ext cx="1759978" cy="1124899"/>
            <a:chOff x="4430734" y="995182"/>
            <a:chExt cx="1599980" cy="1237388"/>
          </a:xfrm>
        </p:grpSpPr>
        <p:cxnSp>
          <p:nvCxnSpPr>
            <p:cNvPr id="98" name="Straight Connector 97">
              <a:extLst>
                <a:ext uri="{FF2B5EF4-FFF2-40B4-BE49-F238E27FC236}">
                  <a16:creationId xmlns:a16="http://schemas.microsoft.com/office/drawing/2014/main" id="{8158999D-CDF3-6B4B-BB28-11CE6C7AD71A}"/>
                </a:ext>
              </a:extLst>
            </p:cNvPr>
            <p:cNvCxnSpPr>
              <a:cxnSpLocks/>
            </p:cNvCxnSpPr>
            <p:nvPr/>
          </p:nvCxnSpPr>
          <p:spPr>
            <a:xfrm flipV="1">
              <a:off x="5167980" y="1783236"/>
              <a:ext cx="267858" cy="221302"/>
            </a:xfrm>
            <a:prstGeom prst="line">
              <a:avLst/>
            </a:prstGeom>
            <a:ln w="28575" cap="rnd">
              <a:solidFill>
                <a:schemeClr val="tx1">
                  <a:lumMod val="50000"/>
                  <a:lumOff val="50000"/>
                </a:schemeClr>
              </a:solidFill>
              <a:round/>
            </a:ln>
          </p:spPr>
          <p:style>
            <a:lnRef idx="1">
              <a:schemeClr val="accent1"/>
            </a:lnRef>
            <a:fillRef idx="0">
              <a:schemeClr val="accent1"/>
            </a:fillRef>
            <a:effectRef idx="0">
              <a:schemeClr val="accent1"/>
            </a:effectRef>
            <a:fontRef idx="minor">
              <a:schemeClr val="tx1"/>
            </a:fontRef>
          </p:style>
        </p:cxnSp>
        <p:grpSp>
          <p:nvGrpSpPr>
            <p:cNvPr id="99" name="Group 98">
              <a:extLst>
                <a:ext uri="{FF2B5EF4-FFF2-40B4-BE49-F238E27FC236}">
                  <a16:creationId xmlns:a16="http://schemas.microsoft.com/office/drawing/2014/main" id="{C25479EE-7FD4-E949-8D0B-5F9189AEBD7E}"/>
                </a:ext>
              </a:extLst>
            </p:cNvPr>
            <p:cNvGrpSpPr/>
            <p:nvPr/>
          </p:nvGrpSpPr>
          <p:grpSpPr>
            <a:xfrm>
              <a:off x="4430734" y="995182"/>
              <a:ext cx="1599980" cy="1237388"/>
              <a:chOff x="4430734" y="995182"/>
              <a:chExt cx="1599980" cy="1237388"/>
            </a:xfrm>
          </p:grpSpPr>
          <p:sp>
            <p:nvSpPr>
              <p:cNvPr id="100" name="Freeform 99">
                <a:extLst>
                  <a:ext uri="{FF2B5EF4-FFF2-40B4-BE49-F238E27FC236}">
                    <a16:creationId xmlns:a16="http://schemas.microsoft.com/office/drawing/2014/main" id="{07A1C518-6191-C748-840E-809600B36C80}"/>
                  </a:ext>
                </a:extLst>
              </p:cNvPr>
              <p:cNvSpPr>
                <a:spLocks noChangeAspect="1"/>
              </p:cNvSpPr>
              <p:nvPr/>
            </p:nvSpPr>
            <p:spPr>
              <a:xfrm>
                <a:off x="5159514" y="1141804"/>
                <a:ext cx="871200" cy="871200"/>
              </a:xfrm>
              <a:custGeom>
                <a:avLst/>
                <a:gdLst>
                  <a:gd name="connsiteX0" fmla="*/ 0 w 586333"/>
                  <a:gd name="connsiteY0" fmla="*/ 0 h 614254"/>
                  <a:gd name="connsiteX1" fmla="*/ 0 w 586333"/>
                  <a:gd name="connsiteY1" fmla="*/ 614254 h 614254"/>
                  <a:gd name="connsiteX2" fmla="*/ 586333 w 586333"/>
                  <a:gd name="connsiteY2" fmla="*/ 614254 h 614254"/>
                </a:gdLst>
                <a:ahLst/>
                <a:cxnLst>
                  <a:cxn ang="0">
                    <a:pos x="connsiteX0" y="connsiteY0"/>
                  </a:cxn>
                  <a:cxn ang="0">
                    <a:pos x="connsiteX1" y="connsiteY1"/>
                  </a:cxn>
                  <a:cxn ang="0">
                    <a:pos x="connsiteX2" y="connsiteY2"/>
                  </a:cxn>
                </a:cxnLst>
                <a:rect l="l" t="t" r="r" b="b"/>
                <a:pathLst>
                  <a:path w="586333" h="614254">
                    <a:moveTo>
                      <a:pt x="0" y="0"/>
                    </a:moveTo>
                    <a:lnTo>
                      <a:pt x="0" y="614254"/>
                    </a:lnTo>
                    <a:lnTo>
                      <a:pt x="586333" y="614254"/>
                    </a:lnTo>
                  </a:path>
                </a:pathLst>
              </a:custGeom>
              <a:noFill/>
              <a:ln w="28575" cap="rnd">
                <a:solidFill>
                  <a:schemeClr val="tx1"/>
                </a:solidFill>
                <a:round/>
                <a:headEnd type="triangle"/>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1" name="TextBox 100">
                <a:extLst>
                  <a:ext uri="{FF2B5EF4-FFF2-40B4-BE49-F238E27FC236}">
                    <a16:creationId xmlns:a16="http://schemas.microsoft.com/office/drawing/2014/main" id="{368542DA-8A31-2E4E-8DDD-5FF43F018DE7}"/>
                  </a:ext>
                </a:extLst>
              </p:cNvPr>
              <p:cNvSpPr txBox="1"/>
              <p:nvPr/>
            </p:nvSpPr>
            <p:spPr>
              <a:xfrm>
                <a:off x="4430734" y="1077633"/>
                <a:ext cx="655341" cy="553998"/>
              </a:xfrm>
              <a:prstGeom prst="rect">
                <a:avLst/>
              </a:prstGeom>
              <a:noFill/>
            </p:spPr>
            <p:txBody>
              <a:bodyPr wrap="square" lIns="0" tIns="0" rIns="0" bIns="0" rtlCol="0" anchor="ctr" anchorCtr="0">
                <a:spAutoFit/>
              </a:bodyPr>
              <a:lstStyle/>
              <a:p>
                <a:pPr algn="r">
                  <a:defRPr/>
                </a:pPr>
                <a:r>
                  <a:rPr lang="en-GB" altLang="en-US" sz="1200" b="1" dirty="0">
                    <a:solidFill>
                      <a:schemeClr val="accent5">
                        <a:lumMod val="50000"/>
                      </a:schemeClr>
                    </a:solidFill>
                  </a:rPr>
                  <a:t>Distance</a:t>
                </a:r>
              </a:p>
              <a:p>
                <a:pPr algn="r">
                  <a:defRPr/>
                </a:pPr>
                <a:r>
                  <a:rPr lang="en-GB" altLang="en-US" sz="1200" b="1" dirty="0">
                    <a:solidFill>
                      <a:schemeClr val="accent5">
                        <a:lumMod val="50000"/>
                      </a:schemeClr>
                    </a:solidFill>
                  </a:rPr>
                  <a:t>from</a:t>
                </a:r>
              </a:p>
              <a:p>
                <a:pPr algn="r">
                  <a:defRPr/>
                </a:pPr>
                <a:r>
                  <a:rPr lang="en-GB" altLang="en-US" sz="1200" b="1" dirty="0">
                    <a:solidFill>
                      <a:schemeClr val="accent5">
                        <a:lumMod val="50000"/>
                      </a:schemeClr>
                    </a:solidFill>
                  </a:rPr>
                  <a:t>home</a:t>
                </a:r>
              </a:p>
            </p:txBody>
          </p:sp>
          <p:sp>
            <p:nvSpPr>
              <p:cNvPr id="102" name="TextBox 101">
                <a:extLst>
                  <a:ext uri="{FF2B5EF4-FFF2-40B4-BE49-F238E27FC236}">
                    <a16:creationId xmlns:a16="http://schemas.microsoft.com/office/drawing/2014/main" id="{145F4937-FE38-4848-AFA6-0CA1525F1163}"/>
                  </a:ext>
                </a:extLst>
              </p:cNvPr>
              <p:cNvSpPr txBox="1"/>
              <p:nvPr/>
            </p:nvSpPr>
            <p:spPr>
              <a:xfrm>
                <a:off x="5375373" y="2047904"/>
                <a:ext cx="655341" cy="184666"/>
              </a:xfrm>
              <a:prstGeom prst="rect">
                <a:avLst/>
              </a:prstGeom>
              <a:noFill/>
            </p:spPr>
            <p:txBody>
              <a:bodyPr wrap="square" lIns="0" tIns="0" rIns="0" bIns="0" rtlCol="0" anchor="ctr" anchorCtr="0">
                <a:spAutoFit/>
              </a:bodyPr>
              <a:lstStyle/>
              <a:p>
                <a:pPr algn="r">
                  <a:defRPr/>
                </a:pPr>
                <a:r>
                  <a:rPr lang="en-GB" altLang="en-US" sz="1200" b="1" dirty="0">
                    <a:solidFill>
                      <a:schemeClr val="accent5">
                        <a:lumMod val="50000"/>
                      </a:schemeClr>
                    </a:solidFill>
                  </a:rPr>
                  <a:t>Time</a:t>
                </a:r>
              </a:p>
            </p:txBody>
          </p:sp>
          <p:sp>
            <p:nvSpPr>
              <p:cNvPr id="103" name="TextBox 102">
                <a:extLst>
                  <a:ext uri="{FF2B5EF4-FFF2-40B4-BE49-F238E27FC236}">
                    <a16:creationId xmlns:a16="http://schemas.microsoft.com/office/drawing/2014/main" id="{AF2299B0-0499-B948-868C-95A8ACB65F74}"/>
                  </a:ext>
                </a:extLst>
              </p:cNvPr>
              <p:cNvSpPr txBox="1"/>
              <p:nvPr/>
            </p:nvSpPr>
            <p:spPr>
              <a:xfrm>
                <a:off x="5267443" y="995182"/>
                <a:ext cx="655341" cy="223446"/>
              </a:xfrm>
              <a:prstGeom prst="rect">
                <a:avLst/>
              </a:prstGeom>
              <a:noFill/>
            </p:spPr>
            <p:txBody>
              <a:bodyPr wrap="square" lIns="0" tIns="0" rIns="0" bIns="0" rtlCol="0" anchor="ctr" anchorCtr="0">
                <a:spAutoFit/>
              </a:bodyPr>
              <a:lstStyle/>
              <a:p>
                <a:pPr algn="ctr">
                  <a:defRPr/>
                </a:pPr>
                <a:r>
                  <a:rPr lang="en-GB" altLang="en-US" sz="1200" b="1" dirty="0">
                    <a:solidFill>
                      <a:schemeClr val="tx2">
                        <a:lumMod val="50000"/>
                      </a:schemeClr>
                    </a:solidFill>
                  </a:rPr>
                  <a:t>Graph D</a:t>
                </a:r>
              </a:p>
            </p:txBody>
          </p:sp>
        </p:grpSp>
        <p:cxnSp>
          <p:nvCxnSpPr>
            <p:cNvPr id="127" name="Straight Connector 126">
              <a:extLst>
                <a:ext uri="{FF2B5EF4-FFF2-40B4-BE49-F238E27FC236}">
                  <a16:creationId xmlns:a16="http://schemas.microsoft.com/office/drawing/2014/main" id="{990D0913-55C1-DC47-8D58-8A30D6EF8230}"/>
                </a:ext>
              </a:extLst>
            </p:cNvPr>
            <p:cNvCxnSpPr>
              <a:cxnSpLocks/>
            </p:cNvCxnSpPr>
            <p:nvPr/>
          </p:nvCxnSpPr>
          <p:spPr>
            <a:xfrm>
              <a:off x="5444304" y="1783236"/>
              <a:ext cx="69999" cy="0"/>
            </a:xfrm>
            <a:prstGeom prst="line">
              <a:avLst/>
            </a:prstGeom>
            <a:ln w="28575" cap="rnd">
              <a:solidFill>
                <a:schemeClr val="tx1">
                  <a:lumMod val="50000"/>
                  <a:lumOff val="50000"/>
                </a:schemeClr>
              </a:solidFill>
              <a:round/>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6C74B013-0147-044B-8BBB-A2B0FE06B46D}"/>
                </a:ext>
              </a:extLst>
            </p:cNvPr>
            <p:cNvCxnSpPr>
              <a:cxnSpLocks/>
            </p:cNvCxnSpPr>
            <p:nvPr/>
          </p:nvCxnSpPr>
          <p:spPr>
            <a:xfrm flipV="1">
              <a:off x="5522769" y="1380585"/>
              <a:ext cx="243031" cy="402651"/>
            </a:xfrm>
            <a:prstGeom prst="line">
              <a:avLst/>
            </a:prstGeom>
            <a:ln w="28575" cap="rnd">
              <a:solidFill>
                <a:schemeClr val="tx1">
                  <a:lumMod val="50000"/>
                  <a:lumOff val="50000"/>
                </a:schemeClr>
              </a:solidFill>
              <a:round/>
            </a:ln>
          </p:spPr>
          <p:style>
            <a:lnRef idx="1">
              <a:schemeClr val="accent1"/>
            </a:lnRef>
            <a:fillRef idx="0">
              <a:schemeClr val="accent1"/>
            </a:fillRef>
            <a:effectRef idx="0">
              <a:schemeClr val="accent1"/>
            </a:effectRef>
            <a:fontRef idx="minor">
              <a:schemeClr val="tx1"/>
            </a:fontRef>
          </p:style>
        </p:cxnSp>
      </p:grpSp>
      <p:grpSp>
        <p:nvGrpSpPr>
          <p:cNvPr id="104" name="Group 103">
            <a:extLst>
              <a:ext uri="{FF2B5EF4-FFF2-40B4-BE49-F238E27FC236}">
                <a16:creationId xmlns:a16="http://schemas.microsoft.com/office/drawing/2014/main" id="{1F57C4E6-A356-C14B-A326-6947C9F5DA5B}"/>
              </a:ext>
            </a:extLst>
          </p:cNvPr>
          <p:cNvGrpSpPr/>
          <p:nvPr/>
        </p:nvGrpSpPr>
        <p:grpSpPr>
          <a:xfrm>
            <a:off x="7273875" y="2271144"/>
            <a:ext cx="1759978" cy="1124899"/>
            <a:chOff x="4430734" y="995182"/>
            <a:chExt cx="1599980" cy="1237388"/>
          </a:xfrm>
        </p:grpSpPr>
        <p:cxnSp>
          <p:nvCxnSpPr>
            <p:cNvPr id="105" name="Straight Connector 104">
              <a:extLst>
                <a:ext uri="{FF2B5EF4-FFF2-40B4-BE49-F238E27FC236}">
                  <a16:creationId xmlns:a16="http://schemas.microsoft.com/office/drawing/2014/main" id="{FF19DCA5-7C71-B54E-8126-A53DCF0414DD}"/>
                </a:ext>
              </a:extLst>
            </p:cNvPr>
            <p:cNvCxnSpPr>
              <a:cxnSpLocks/>
            </p:cNvCxnSpPr>
            <p:nvPr/>
          </p:nvCxnSpPr>
          <p:spPr>
            <a:xfrm>
              <a:off x="5159514" y="1561934"/>
              <a:ext cx="763270" cy="442604"/>
            </a:xfrm>
            <a:prstGeom prst="line">
              <a:avLst/>
            </a:prstGeom>
            <a:ln w="28575" cap="rnd">
              <a:solidFill>
                <a:schemeClr val="tx1">
                  <a:lumMod val="50000"/>
                  <a:lumOff val="50000"/>
                </a:schemeClr>
              </a:solidFill>
              <a:round/>
            </a:ln>
          </p:spPr>
          <p:style>
            <a:lnRef idx="1">
              <a:schemeClr val="accent1"/>
            </a:lnRef>
            <a:fillRef idx="0">
              <a:schemeClr val="accent1"/>
            </a:fillRef>
            <a:effectRef idx="0">
              <a:schemeClr val="accent1"/>
            </a:effectRef>
            <a:fontRef idx="minor">
              <a:schemeClr val="tx1"/>
            </a:fontRef>
          </p:style>
        </p:cxnSp>
        <p:grpSp>
          <p:nvGrpSpPr>
            <p:cNvPr id="106" name="Group 105">
              <a:extLst>
                <a:ext uri="{FF2B5EF4-FFF2-40B4-BE49-F238E27FC236}">
                  <a16:creationId xmlns:a16="http://schemas.microsoft.com/office/drawing/2014/main" id="{EF4BA187-AE6D-6E43-A23E-3B61AD958DE1}"/>
                </a:ext>
              </a:extLst>
            </p:cNvPr>
            <p:cNvGrpSpPr/>
            <p:nvPr/>
          </p:nvGrpSpPr>
          <p:grpSpPr>
            <a:xfrm>
              <a:off x="4430734" y="995182"/>
              <a:ext cx="1599980" cy="1237388"/>
              <a:chOff x="4430734" y="995182"/>
              <a:chExt cx="1599980" cy="1237388"/>
            </a:xfrm>
          </p:grpSpPr>
          <p:sp>
            <p:nvSpPr>
              <p:cNvPr id="107" name="Freeform 106">
                <a:extLst>
                  <a:ext uri="{FF2B5EF4-FFF2-40B4-BE49-F238E27FC236}">
                    <a16:creationId xmlns:a16="http://schemas.microsoft.com/office/drawing/2014/main" id="{12648B77-993B-E24C-96F0-47530DA6CEEB}"/>
                  </a:ext>
                </a:extLst>
              </p:cNvPr>
              <p:cNvSpPr>
                <a:spLocks noChangeAspect="1"/>
              </p:cNvSpPr>
              <p:nvPr/>
            </p:nvSpPr>
            <p:spPr>
              <a:xfrm>
                <a:off x="5159514" y="1141804"/>
                <a:ext cx="871200" cy="871200"/>
              </a:xfrm>
              <a:custGeom>
                <a:avLst/>
                <a:gdLst>
                  <a:gd name="connsiteX0" fmla="*/ 0 w 586333"/>
                  <a:gd name="connsiteY0" fmla="*/ 0 h 614254"/>
                  <a:gd name="connsiteX1" fmla="*/ 0 w 586333"/>
                  <a:gd name="connsiteY1" fmla="*/ 614254 h 614254"/>
                  <a:gd name="connsiteX2" fmla="*/ 586333 w 586333"/>
                  <a:gd name="connsiteY2" fmla="*/ 614254 h 614254"/>
                </a:gdLst>
                <a:ahLst/>
                <a:cxnLst>
                  <a:cxn ang="0">
                    <a:pos x="connsiteX0" y="connsiteY0"/>
                  </a:cxn>
                  <a:cxn ang="0">
                    <a:pos x="connsiteX1" y="connsiteY1"/>
                  </a:cxn>
                  <a:cxn ang="0">
                    <a:pos x="connsiteX2" y="connsiteY2"/>
                  </a:cxn>
                </a:cxnLst>
                <a:rect l="l" t="t" r="r" b="b"/>
                <a:pathLst>
                  <a:path w="586333" h="614254">
                    <a:moveTo>
                      <a:pt x="0" y="0"/>
                    </a:moveTo>
                    <a:lnTo>
                      <a:pt x="0" y="614254"/>
                    </a:lnTo>
                    <a:lnTo>
                      <a:pt x="586333" y="614254"/>
                    </a:lnTo>
                  </a:path>
                </a:pathLst>
              </a:custGeom>
              <a:noFill/>
              <a:ln w="28575" cap="rnd">
                <a:solidFill>
                  <a:schemeClr val="tx1"/>
                </a:solidFill>
                <a:round/>
                <a:headEnd type="triangle"/>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8" name="TextBox 107">
                <a:extLst>
                  <a:ext uri="{FF2B5EF4-FFF2-40B4-BE49-F238E27FC236}">
                    <a16:creationId xmlns:a16="http://schemas.microsoft.com/office/drawing/2014/main" id="{45004B40-2524-3542-B7C6-AFD17DAC7D5B}"/>
                  </a:ext>
                </a:extLst>
              </p:cNvPr>
              <p:cNvSpPr txBox="1"/>
              <p:nvPr/>
            </p:nvSpPr>
            <p:spPr>
              <a:xfrm>
                <a:off x="4430734" y="1077633"/>
                <a:ext cx="655341" cy="553998"/>
              </a:xfrm>
              <a:prstGeom prst="rect">
                <a:avLst/>
              </a:prstGeom>
              <a:noFill/>
            </p:spPr>
            <p:txBody>
              <a:bodyPr wrap="square" lIns="0" tIns="0" rIns="0" bIns="0" rtlCol="0" anchor="ctr" anchorCtr="0">
                <a:spAutoFit/>
              </a:bodyPr>
              <a:lstStyle/>
              <a:p>
                <a:pPr algn="r">
                  <a:defRPr/>
                </a:pPr>
                <a:r>
                  <a:rPr lang="en-GB" altLang="en-US" sz="1200" b="1" dirty="0">
                    <a:solidFill>
                      <a:schemeClr val="accent5">
                        <a:lumMod val="50000"/>
                      </a:schemeClr>
                    </a:solidFill>
                  </a:rPr>
                  <a:t>Distance</a:t>
                </a:r>
              </a:p>
              <a:p>
                <a:pPr algn="r">
                  <a:defRPr/>
                </a:pPr>
                <a:r>
                  <a:rPr lang="en-GB" altLang="en-US" sz="1200" b="1" dirty="0">
                    <a:solidFill>
                      <a:schemeClr val="accent5">
                        <a:lumMod val="50000"/>
                      </a:schemeClr>
                    </a:solidFill>
                  </a:rPr>
                  <a:t>from</a:t>
                </a:r>
              </a:p>
              <a:p>
                <a:pPr algn="r">
                  <a:defRPr/>
                </a:pPr>
                <a:r>
                  <a:rPr lang="en-GB" altLang="en-US" sz="1200" b="1" dirty="0">
                    <a:solidFill>
                      <a:schemeClr val="accent5">
                        <a:lumMod val="50000"/>
                      </a:schemeClr>
                    </a:solidFill>
                  </a:rPr>
                  <a:t>home</a:t>
                </a:r>
              </a:p>
            </p:txBody>
          </p:sp>
          <p:sp>
            <p:nvSpPr>
              <p:cNvPr id="109" name="TextBox 108">
                <a:extLst>
                  <a:ext uri="{FF2B5EF4-FFF2-40B4-BE49-F238E27FC236}">
                    <a16:creationId xmlns:a16="http://schemas.microsoft.com/office/drawing/2014/main" id="{7C36AEE0-8465-824B-9D10-F73B0DD1E335}"/>
                  </a:ext>
                </a:extLst>
              </p:cNvPr>
              <p:cNvSpPr txBox="1"/>
              <p:nvPr/>
            </p:nvSpPr>
            <p:spPr>
              <a:xfrm>
                <a:off x="5375373" y="2047904"/>
                <a:ext cx="655341" cy="184666"/>
              </a:xfrm>
              <a:prstGeom prst="rect">
                <a:avLst/>
              </a:prstGeom>
              <a:noFill/>
            </p:spPr>
            <p:txBody>
              <a:bodyPr wrap="square" lIns="0" tIns="0" rIns="0" bIns="0" rtlCol="0" anchor="ctr" anchorCtr="0">
                <a:spAutoFit/>
              </a:bodyPr>
              <a:lstStyle/>
              <a:p>
                <a:pPr algn="r">
                  <a:defRPr/>
                </a:pPr>
                <a:r>
                  <a:rPr lang="en-GB" altLang="en-US" sz="1200" b="1" dirty="0">
                    <a:solidFill>
                      <a:schemeClr val="accent5">
                        <a:lumMod val="50000"/>
                      </a:schemeClr>
                    </a:solidFill>
                  </a:rPr>
                  <a:t>Time</a:t>
                </a:r>
              </a:p>
            </p:txBody>
          </p:sp>
          <p:sp>
            <p:nvSpPr>
              <p:cNvPr id="110" name="TextBox 109">
                <a:extLst>
                  <a:ext uri="{FF2B5EF4-FFF2-40B4-BE49-F238E27FC236}">
                    <a16:creationId xmlns:a16="http://schemas.microsoft.com/office/drawing/2014/main" id="{30268707-7524-2049-8FC5-D39FBC278DA2}"/>
                  </a:ext>
                </a:extLst>
              </p:cNvPr>
              <p:cNvSpPr txBox="1"/>
              <p:nvPr/>
            </p:nvSpPr>
            <p:spPr>
              <a:xfrm>
                <a:off x="5267443" y="995182"/>
                <a:ext cx="655341" cy="223446"/>
              </a:xfrm>
              <a:prstGeom prst="rect">
                <a:avLst/>
              </a:prstGeom>
              <a:noFill/>
            </p:spPr>
            <p:txBody>
              <a:bodyPr wrap="square" lIns="0" tIns="0" rIns="0" bIns="0" rtlCol="0" anchor="ctr" anchorCtr="0">
                <a:spAutoFit/>
              </a:bodyPr>
              <a:lstStyle/>
              <a:p>
                <a:pPr algn="ctr">
                  <a:defRPr/>
                </a:pPr>
                <a:r>
                  <a:rPr lang="en-GB" altLang="en-US" sz="1200" b="1" dirty="0">
                    <a:solidFill>
                      <a:schemeClr val="tx2">
                        <a:lumMod val="50000"/>
                      </a:schemeClr>
                    </a:solidFill>
                  </a:rPr>
                  <a:t>Graph E</a:t>
                </a:r>
              </a:p>
            </p:txBody>
          </p:sp>
        </p:grpSp>
      </p:grpSp>
      <p:graphicFrame>
        <p:nvGraphicFramePr>
          <p:cNvPr id="19" name="Table 18">
            <a:extLst>
              <a:ext uri="{FF2B5EF4-FFF2-40B4-BE49-F238E27FC236}">
                <a16:creationId xmlns:a16="http://schemas.microsoft.com/office/drawing/2014/main" id="{27BF24E2-7AF9-534E-A530-13763DE24605}"/>
              </a:ext>
            </a:extLst>
          </p:cNvPr>
          <p:cNvGraphicFramePr>
            <a:graphicFrameLocks noGrp="1"/>
          </p:cNvGraphicFramePr>
          <p:nvPr>
            <p:extLst>
              <p:ext uri="{D42A27DB-BD31-4B8C-83A1-F6EECF244321}">
                <p14:modId xmlns:p14="http://schemas.microsoft.com/office/powerpoint/2010/main" val="1628723374"/>
              </p:ext>
            </p:extLst>
          </p:nvPr>
        </p:nvGraphicFramePr>
        <p:xfrm>
          <a:off x="193286" y="2040581"/>
          <a:ext cx="2318094" cy="518160"/>
        </p:xfrm>
        <a:graphic>
          <a:graphicData uri="http://schemas.openxmlformats.org/drawingml/2006/table">
            <a:tbl>
              <a:tblPr firstRow="1" bandRow="1">
                <a:tableStyleId>{5C22544A-7EE6-4342-B048-85BDC9FD1C3A}</a:tableStyleId>
              </a:tblPr>
              <a:tblGrid>
                <a:gridCol w="240123">
                  <a:extLst>
                    <a:ext uri="{9D8B030D-6E8A-4147-A177-3AD203B41FA5}">
                      <a16:colId xmlns:a16="http://schemas.microsoft.com/office/drawing/2014/main" val="1006971324"/>
                    </a:ext>
                  </a:extLst>
                </a:gridCol>
                <a:gridCol w="2077971">
                  <a:extLst>
                    <a:ext uri="{9D8B030D-6E8A-4147-A177-3AD203B41FA5}">
                      <a16:colId xmlns:a16="http://schemas.microsoft.com/office/drawing/2014/main" val="1561107285"/>
                    </a:ext>
                  </a:extLst>
                </a:gridCol>
              </a:tblGrid>
              <a:tr h="370840">
                <a:tc>
                  <a:txBody>
                    <a:bodyPr/>
                    <a:lstStyle/>
                    <a:p>
                      <a:pPr algn="ctr"/>
                      <a:r>
                        <a:rPr lang="en-GB" sz="1400" dirty="0">
                          <a:solidFill>
                            <a:schemeClr val="tx1"/>
                          </a:solidFill>
                        </a:rPr>
                        <a:t>1</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GB" sz="1400" b="0" dirty="0">
                          <a:solidFill>
                            <a:schemeClr val="tx1"/>
                          </a:solidFill>
                        </a:rPr>
                        <a:t>Khalid walked home slowly from his friend’s house.</a:t>
                      </a:r>
                    </a:p>
                  </a:txBody>
                  <a:tcPr marL="36000">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7733687"/>
                  </a:ext>
                </a:extLst>
              </a:tr>
            </a:tbl>
          </a:graphicData>
        </a:graphic>
      </p:graphicFrame>
      <p:graphicFrame>
        <p:nvGraphicFramePr>
          <p:cNvPr id="126" name="Table 125">
            <a:extLst>
              <a:ext uri="{FF2B5EF4-FFF2-40B4-BE49-F238E27FC236}">
                <a16:creationId xmlns:a16="http://schemas.microsoft.com/office/drawing/2014/main" id="{7A624382-73EE-6F47-AB28-87EEFA7B16EB}"/>
              </a:ext>
            </a:extLst>
          </p:cNvPr>
          <p:cNvGraphicFramePr>
            <a:graphicFrameLocks noGrp="1"/>
          </p:cNvGraphicFramePr>
          <p:nvPr>
            <p:extLst>
              <p:ext uri="{D42A27DB-BD31-4B8C-83A1-F6EECF244321}">
                <p14:modId xmlns:p14="http://schemas.microsoft.com/office/powerpoint/2010/main" val="1926194642"/>
              </p:ext>
            </p:extLst>
          </p:nvPr>
        </p:nvGraphicFramePr>
        <p:xfrm>
          <a:off x="193286" y="2653413"/>
          <a:ext cx="2529743" cy="944880"/>
        </p:xfrm>
        <a:graphic>
          <a:graphicData uri="http://schemas.openxmlformats.org/drawingml/2006/table">
            <a:tbl>
              <a:tblPr firstRow="1" bandRow="1">
                <a:tableStyleId>{5C22544A-7EE6-4342-B048-85BDC9FD1C3A}</a:tableStyleId>
              </a:tblPr>
              <a:tblGrid>
                <a:gridCol w="240967">
                  <a:extLst>
                    <a:ext uri="{9D8B030D-6E8A-4147-A177-3AD203B41FA5}">
                      <a16:colId xmlns:a16="http://schemas.microsoft.com/office/drawing/2014/main" val="1006971324"/>
                    </a:ext>
                  </a:extLst>
                </a:gridCol>
                <a:gridCol w="2288776">
                  <a:extLst>
                    <a:ext uri="{9D8B030D-6E8A-4147-A177-3AD203B41FA5}">
                      <a16:colId xmlns:a16="http://schemas.microsoft.com/office/drawing/2014/main" val="1561107285"/>
                    </a:ext>
                  </a:extLst>
                </a:gridCol>
              </a:tblGrid>
              <a:tr h="370840">
                <a:tc>
                  <a:txBody>
                    <a:bodyPr/>
                    <a:lstStyle/>
                    <a:p>
                      <a:pPr algn="ctr"/>
                      <a:r>
                        <a:rPr lang="en-GB" sz="1400" dirty="0">
                          <a:solidFill>
                            <a:schemeClr val="tx1"/>
                          </a:solidFill>
                        </a:rPr>
                        <a:t>3</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GB" sz="1400" b="0" dirty="0">
                          <a:solidFill>
                            <a:schemeClr val="tx1"/>
                          </a:solidFill>
                        </a:rPr>
                        <a:t>Sophie walked to school, stopped to look at her watch, realised she was late and then started running.</a:t>
                      </a:r>
                    </a:p>
                  </a:txBody>
                  <a:tcPr marL="36000">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7733687"/>
                  </a:ext>
                </a:extLst>
              </a:tr>
            </a:tbl>
          </a:graphicData>
        </a:graphic>
      </p:graphicFrame>
      <p:graphicFrame>
        <p:nvGraphicFramePr>
          <p:cNvPr id="129" name="Table 128">
            <a:extLst>
              <a:ext uri="{FF2B5EF4-FFF2-40B4-BE49-F238E27FC236}">
                <a16:creationId xmlns:a16="http://schemas.microsoft.com/office/drawing/2014/main" id="{6CCCFB6A-D903-E143-B038-F3CE9BC80540}"/>
              </a:ext>
            </a:extLst>
          </p:cNvPr>
          <p:cNvGraphicFramePr>
            <a:graphicFrameLocks noGrp="1"/>
          </p:cNvGraphicFramePr>
          <p:nvPr>
            <p:extLst>
              <p:ext uri="{D42A27DB-BD31-4B8C-83A1-F6EECF244321}">
                <p14:modId xmlns:p14="http://schemas.microsoft.com/office/powerpoint/2010/main" val="3701802319"/>
              </p:ext>
            </p:extLst>
          </p:nvPr>
        </p:nvGraphicFramePr>
        <p:xfrm>
          <a:off x="193286" y="3692966"/>
          <a:ext cx="2529743" cy="731520"/>
        </p:xfrm>
        <a:graphic>
          <a:graphicData uri="http://schemas.openxmlformats.org/drawingml/2006/table">
            <a:tbl>
              <a:tblPr firstRow="1" bandRow="1">
                <a:tableStyleId>{5C22544A-7EE6-4342-B048-85BDC9FD1C3A}</a:tableStyleId>
              </a:tblPr>
              <a:tblGrid>
                <a:gridCol w="240123">
                  <a:extLst>
                    <a:ext uri="{9D8B030D-6E8A-4147-A177-3AD203B41FA5}">
                      <a16:colId xmlns:a16="http://schemas.microsoft.com/office/drawing/2014/main" val="1006971324"/>
                    </a:ext>
                  </a:extLst>
                </a:gridCol>
                <a:gridCol w="2289620">
                  <a:extLst>
                    <a:ext uri="{9D8B030D-6E8A-4147-A177-3AD203B41FA5}">
                      <a16:colId xmlns:a16="http://schemas.microsoft.com/office/drawing/2014/main" val="1561107285"/>
                    </a:ext>
                  </a:extLst>
                </a:gridCol>
              </a:tblGrid>
              <a:tr h="370840">
                <a:tc>
                  <a:txBody>
                    <a:bodyPr/>
                    <a:lstStyle/>
                    <a:p>
                      <a:pPr algn="ctr"/>
                      <a:r>
                        <a:rPr lang="en-GB" sz="1400" dirty="0">
                          <a:solidFill>
                            <a:schemeClr val="tx1"/>
                          </a:solidFill>
                        </a:rPr>
                        <a:t>4</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GB" sz="1400" b="0" dirty="0">
                          <a:solidFill>
                            <a:schemeClr val="tx1"/>
                          </a:solidFill>
                        </a:rPr>
                        <a:t>David walked to his local gym. Stayed there for a workout and then ran home.</a:t>
                      </a:r>
                    </a:p>
                  </a:txBody>
                  <a:tcPr marL="36000">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7733687"/>
                  </a:ext>
                </a:extLst>
              </a:tr>
            </a:tbl>
          </a:graphicData>
        </a:graphic>
      </p:graphicFrame>
      <p:graphicFrame>
        <p:nvGraphicFramePr>
          <p:cNvPr id="132" name="Table 131">
            <a:extLst>
              <a:ext uri="{FF2B5EF4-FFF2-40B4-BE49-F238E27FC236}">
                <a16:creationId xmlns:a16="http://schemas.microsoft.com/office/drawing/2014/main" id="{2C635539-A674-8E41-A244-2BDBEC5F75AE}"/>
              </a:ext>
            </a:extLst>
          </p:cNvPr>
          <p:cNvGraphicFramePr>
            <a:graphicFrameLocks noGrp="1"/>
          </p:cNvGraphicFramePr>
          <p:nvPr>
            <p:extLst>
              <p:ext uri="{D42A27DB-BD31-4B8C-83A1-F6EECF244321}">
                <p14:modId xmlns:p14="http://schemas.microsoft.com/office/powerpoint/2010/main" val="2829469619"/>
              </p:ext>
            </p:extLst>
          </p:nvPr>
        </p:nvGraphicFramePr>
        <p:xfrm>
          <a:off x="2601254" y="2040581"/>
          <a:ext cx="1817141" cy="518160"/>
        </p:xfrm>
        <a:graphic>
          <a:graphicData uri="http://schemas.openxmlformats.org/drawingml/2006/table">
            <a:tbl>
              <a:tblPr firstRow="1" bandRow="1">
                <a:tableStyleId>{5C22544A-7EE6-4342-B048-85BDC9FD1C3A}</a:tableStyleId>
              </a:tblPr>
              <a:tblGrid>
                <a:gridCol w="240123">
                  <a:extLst>
                    <a:ext uri="{9D8B030D-6E8A-4147-A177-3AD203B41FA5}">
                      <a16:colId xmlns:a16="http://schemas.microsoft.com/office/drawing/2014/main" val="1006971324"/>
                    </a:ext>
                  </a:extLst>
                </a:gridCol>
                <a:gridCol w="1577018">
                  <a:extLst>
                    <a:ext uri="{9D8B030D-6E8A-4147-A177-3AD203B41FA5}">
                      <a16:colId xmlns:a16="http://schemas.microsoft.com/office/drawing/2014/main" val="1561107285"/>
                    </a:ext>
                  </a:extLst>
                </a:gridCol>
              </a:tblGrid>
              <a:tr h="370840">
                <a:tc>
                  <a:txBody>
                    <a:bodyPr/>
                    <a:lstStyle/>
                    <a:p>
                      <a:pPr algn="ctr"/>
                      <a:r>
                        <a:rPr lang="en-GB" sz="1400" dirty="0">
                          <a:solidFill>
                            <a:schemeClr val="tx1"/>
                          </a:solidFill>
                        </a:rPr>
                        <a:t>2</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GB" sz="1400" b="0" dirty="0">
                          <a:solidFill>
                            <a:schemeClr val="tx1"/>
                          </a:solidFill>
                        </a:rPr>
                        <a:t>Natalie walked steadily to the park.</a:t>
                      </a:r>
                    </a:p>
                  </a:txBody>
                  <a:tcPr marL="36000">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7733687"/>
                  </a:ext>
                </a:extLst>
              </a:tr>
            </a:tbl>
          </a:graphicData>
        </a:graphic>
      </p:graphicFrame>
      <p:grpSp>
        <p:nvGrpSpPr>
          <p:cNvPr id="133" name="Group 132">
            <a:extLst>
              <a:ext uri="{FF2B5EF4-FFF2-40B4-BE49-F238E27FC236}">
                <a16:creationId xmlns:a16="http://schemas.microsoft.com/office/drawing/2014/main" id="{6F03E6C8-4948-3A4C-8965-3CF5D0BD01EE}"/>
              </a:ext>
            </a:extLst>
          </p:cNvPr>
          <p:cNvGrpSpPr/>
          <p:nvPr/>
        </p:nvGrpSpPr>
        <p:grpSpPr>
          <a:xfrm>
            <a:off x="4767278" y="2749724"/>
            <a:ext cx="1759978" cy="1115666"/>
            <a:chOff x="4430734" y="1005338"/>
            <a:chExt cx="1599980" cy="1227232"/>
          </a:xfrm>
        </p:grpSpPr>
        <p:cxnSp>
          <p:nvCxnSpPr>
            <p:cNvPr id="136" name="Straight Connector 135">
              <a:extLst>
                <a:ext uri="{FF2B5EF4-FFF2-40B4-BE49-F238E27FC236}">
                  <a16:creationId xmlns:a16="http://schemas.microsoft.com/office/drawing/2014/main" id="{FD7F6635-300B-1B4D-8574-CAB95E6981F6}"/>
                </a:ext>
              </a:extLst>
            </p:cNvPr>
            <p:cNvCxnSpPr>
              <a:cxnSpLocks/>
            </p:cNvCxnSpPr>
            <p:nvPr/>
          </p:nvCxnSpPr>
          <p:spPr>
            <a:xfrm>
              <a:off x="5436311" y="1783236"/>
              <a:ext cx="117498" cy="220077"/>
            </a:xfrm>
            <a:prstGeom prst="line">
              <a:avLst/>
            </a:prstGeom>
            <a:ln w="28575" cap="rnd">
              <a:solidFill>
                <a:schemeClr val="tx1">
                  <a:lumMod val="50000"/>
                  <a:lumOff val="50000"/>
                </a:schemeClr>
              </a:solidFill>
              <a:round/>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22B3B3A9-29CE-434C-8F21-5D353AEFCEFC}"/>
                </a:ext>
              </a:extLst>
            </p:cNvPr>
            <p:cNvCxnSpPr>
              <a:cxnSpLocks/>
            </p:cNvCxnSpPr>
            <p:nvPr/>
          </p:nvCxnSpPr>
          <p:spPr>
            <a:xfrm flipV="1">
              <a:off x="5570268" y="1473124"/>
              <a:ext cx="167662" cy="535045"/>
            </a:xfrm>
            <a:prstGeom prst="line">
              <a:avLst/>
            </a:prstGeom>
            <a:ln w="28575" cap="rnd">
              <a:solidFill>
                <a:schemeClr val="tx1">
                  <a:lumMod val="50000"/>
                  <a:lumOff val="50000"/>
                </a:schemeClr>
              </a:solidFill>
              <a:round/>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47A2F4A3-21FB-CE45-81C0-433C74131F52}"/>
                </a:ext>
              </a:extLst>
            </p:cNvPr>
            <p:cNvCxnSpPr>
              <a:cxnSpLocks/>
            </p:cNvCxnSpPr>
            <p:nvPr/>
          </p:nvCxnSpPr>
          <p:spPr>
            <a:xfrm flipV="1">
              <a:off x="5167980" y="1783236"/>
              <a:ext cx="267858" cy="221302"/>
            </a:xfrm>
            <a:prstGeom prst="line">
              <a:avLst/>
            </a:prstGeom>
            <a:ln w="28575" cap="rnd">
              <a:solidFill>
                <a:schemeClr val="tx1">
                  <a:lumMod val="50000"/>
                  <a:lumOff val="50000"/>
                </a:schemeClr>
              </a:solidFill>
              <a:round/>
            </a:ln>
          </p:spPr>
          <p:style>
            <a:lnRef idx="1">
              <a:schemeClr val="accent1"/>
            </a:lnRef>
            <a:fillRef idx="0">
              <a:schemeClr val="accent1"/>
            </a:fillRef>
            <a:effectRef idx="0">
              <a:schemeClr val="accent1"/>
            </a:effectRef>
            <a:fontRef idx="minor">
              <a:schemeClr val="tx1"/>
            </a:fontRef>
          </p:style>
        </p:cxnSp>
        <p:grpSp>
          <p:nvGrpSpPr>
            <p:cNvPr id="135" name="Group 134">
              <a:extLst>
                <a:ext uri="{FF2B5EF4-FFF2-40B4-BE49-F238E27FC236}">
                  <a16:creationId xmlns:a16="http://schemas.microsoft.com/office/drawing/2014/main" id="{59E3529D-E883-8348-B845-397F86A2016B}"/>
                </a:ext>
              </a:extLst>
            </p:cNvPr>
            <p:cNvGrpSpPr/>
            <p:nvPr/>
          </p:nvGrpSpPr>
          <p:grpSpPr>
            <a:xfrm>
              <a:off x="4430734" y="1005338"/>
              <a:ext cx="1599980" cy="1227232"/>
              <a:chOff x="4430734" y="1005338"/>
              <a:chExt cx="1599980" cy="1227232"/>
            </a:xfrm>
          </p:grpSpPr>
          <p:sp>
            <p:nvSpPr>
              <p:cNvPr id="139" name="TextBox 138">
                <a:extLst>
                  <a:ext uri="{FF2B5EF4-FFF2-40B4-BE49-F238E27FC236}">
                    <a16:creationId xmlns:a16="http://schemas.microsoft.com/office/drawing/2014/main" id="{AB456F5E-AC52-9545-955E-ED03E42AC9A6}"/>
                  </a:ext>
                </a:extLst>
              </p:cNvPr>
              <p:cNvSpPr txBox="1"/>
              <p:nvPr/>
            </p:nvSpPr>
            <p:spPr>
              <a:xfrm>
                <a:off x="4430734" y="1077633"/>
                <a:ext cx="655341" cy="553998"/>
              </a:xfrm>
              <a:prstGeom prst="rect">
                <a:avLst/>
              </a:prstGeom>
              <a:noFill/>
            </p:spPr>
            <p:txBody>
              <a:bodyPr wrap="square" lIns="0" tIns="0" rIns="0" bIns="0" rtlCol="0" anchor="ctr" anchorCtr="0">
                <a:spAutoFit/>
              </a:bodyPr>
              <a:lstStyle/>
              <a:p>
                <a:pPr algn="r">
                  <a:defRPr/>
                </a:pPr>
                <a:r>
                  <a:rPr lang="en-GB" altLang="en-US" sz="1200" b="1" dirty="0">
                    <a:solidFill>
                      <a:schemeClr val="accent5">
                        <a:lumMod val="50000"/>
                      </a:schemeClr>
                    </a:solidFill>
                  </a:rPr>
                  <a:t>Distance</a:t>
                </a:r>
              </a:p>
              <a:p>
                <a:pPr algn="r">
                  <a:defRPr/>
                </a:pPr>
                <a:r>
                  <a:rPr lang="en-GB" altLang="en-US" sz="1200" b="1" dirty="0">
                    <a:solidFill>
                      <a:schemeClr val="accent5">
                        <a:lumMod val="50000"/>
                      </a:schemeClr>
                    </a:solidFill>
                  </a:rPr>
                  <a:t>from</a:t>
                </a:r>
              </a:p>
              <a:p>
                <a:pPr algn="r">
                  <a:defRPr/>
                </a:pPr>
                <a:r>
                  <a:rPr lang="en-GB" altLang="en-US" sz="1200" b="1" dirty="0">
                    <a:solidFill>
                      <a:schemeClr val="accent5">
                        <a:lumMod val="50000"/>
                      </a:schemeClr>
                    </a:solidFill>
                  </a:rPr>
                  <a:t>home</a:t>
                </a:r>
              </a:p>
            </p:txBody>
          </p:sp>
          <p:sp>
            <p:nvSpPr>
              <p:cNvPr id="140" name="TextBox 139">
                <a:extLst>
                  <a:ext uri="{FF2B5EF4-FFF2-40B4-BE49-F238E27FC236}">
                    <a16:creationId xmlns:a16="http://schemas.microsoft.com/office/drawing/2014/main" id="{E76A3F27-358D-E545-9B2A-BD881036747B}"/>
                  </a:ext>
                </a:extLst>
              </p:cNvPr>
              <p:cNvSpPr txBox="1"/>
              <p:nvPr/>
            </p:nvSpPr>
            <p:spPr>
              <a:xfrm>
                <a:off x="5375373" y="2047904"/>
                <a:ext cx="655341" cy="184666"/>
              </a:xfrm>
              <a:prstGeom prst="rect">
                <a:avLst/>
              </a:prstGeom>
              <a:noFill/>
            </p:spPr>
            <p:txBody>
              <a:bodyPr wrap="square" lIns="0" tIns="0" rIns="0" bIns="0" rtlCol="0" anchor="ctr" anchorCtr="0">
                <a:spAutoFit/>
              </a:bodyPr>
              <a:lstStyle/>
              <a:p>
                <a:pPr algn="r">
                  <a:defRPr/>
                </a:pPr>
                <a:r>
                  <a:rPr lang="en-GB" altLang="en-US" sz="1200" b="1" dirty="0">
                    <a:solidFill>
                      <a:schemeClr val="accent5">
                        <a:lumMod val="50000"/>
                      </a:schemeClr>
                    </a:solidFill>
                  </a:rPr>
                  <a:t>Time</a:t>
                </a:r>
              </a:p>
            </p:txBody>
          </p:sp>
          <p:sp>
            <p:nvSpPr>
              <p:cNvPr id="141" name="TextBox 140">
                <a:extLst>
                  <a:ext uri="{FF2B5EF4-FFF2-40B4-BE49-F238E27FC236}">
                    <a16:creationId xmlns:a16="http://schemas.microsoft.com/office/drawing/2014/main" id="{90A05E97-AA69-F345-9B2E-E40E4798AB6D}"/>
                  </a:ext>
                </a:extLst>
              </p:cNvPr>
              <p:cNvSpPr txBox="1"/>
              <p:nvPr/>
            </p:nvSpPr>
            <p:spPr>
              <a:xfrm>
                <a:off x="5267443" y="1005338"/>
                <a:ext cx="655341" cy="203132"/>
              </a:xfrm>
              <a:prstGeom prst="rect">
                <a:avLst/>
              </a:prstGeom>
              <a:noFill/>
            </p:spPr>
            <p:txBody>
              <a:bodyPr wrap="square" lIns="0" tIns="0" rIns="0" bIns="0" rtlCol="0" anchor="ctr" anchorCtr="0">
                <a:spAutoFit/>
              </a:bodyPr>
              <a:lstStyle/>
              <a:p>
                <a:pPr algn="ctr">
                  <a:defRPr/>
                </a:pPr>
                <a:r>
                  <a:rPr lang="en-GB" altLang="en-US" sz="1200" b="1" dirty="0">
                    <a:solidFill>
                      <a:schemeClr val="tx2">
                        <a:lumMod val="50000"/>
                      </a:schemeClr>
                    </a:solidFill>
                  </a:rPr>
                  <a:t>Graph B</a:t>
                </a:r>
              </a:p>
            </p:txBody>
          </p:sp>
          <p:sp>
            <p:nvSpPr>
              <p:cNvPr id="138" name="Freeform 137">
                <a:extLst>
                  <a:ext uri="{FF2B5EF4-FFF2-40B4-BE49-F238E27FC236}">
                    <a16:creationId xmlns:a16="http://schemas.microsoft.com/office/drawing/2014/main" id="{26940514-7C0E-6D43-9D44-24135335D25B}"/>
                  </a:ext>
                </a:extLst>
              </p:cNvPr>
              <p:cNvSpPr>
                <a:spLocks noChangeAspect="1"/>
              </p:cNvSpPr>
              <p:nvPr/>
            </p:nvSpPr>
            <p:spPr>
              <a:xfrm>
                <a:off x="5159514" y="1141804"/>
                <a:ext cx="871200" cy="871200"/>
              </a:xfrm>
              <a:custGeom>
                <a:avLst/>
                <a:gdLst>
                  <a:gd name="connsiteX0" fmla="*/ 0 w 586333"/>
                  <a:gd name="connsiteY0" fmla="*/ 0 h 614254"/>
                  <a:gd name="connsiteX1" fmla="*/ 0 w 586333"/>
                  <a:gd name="connsiteY1" fmla="*/ 614254 h 614254"/>
                  <a:gd name="connsiteX2" fmla="*/ 586333 w 586333"/>
                  <a:gd name="connsiteY2" fmla="*/ 614254 h 614254"/>
                </a:gdLst>
                <a:ahLst/>
                <a:cxnLst>
                  <a:cxn ang="0">
                    <a:pos x="connsiteX0" y="connsiteY0"/>
                  </a:cxn>
                  <a:cxn ang="0">
                    <a:pos x="connsiteX1" y="connsiteY1"/>
                  </a:cxn>
                  <a:cxn ang="0">
                    <a:pos x="connsiteX2" y="connsiteY2"/>
                  </a:cxn>
                </a:cxnLst>
                <a:rect l="l" t="t" r="r" b="b"/>
                <a:pathLst>
                  <a:path w="586333" h="614254">
                    <a:moveTo>
                      <a:pt x="0" y="0"/>
                    </a:moveTo>
                    <a:lnTo>
                      <a:pt x="0" y="614254"/>
                    </a:lnTo>
                    <a:lnTo>
                      <a:pt x="586333" y="614254"/>
                    </a:lnTo>
                  </a:path>
                </a:pathLst>
              </a:custGeom>
              <a:noFill/>
              <a:ln w="28575" cap="rnd">
                <a:solidFill>
                  <a:schemeClr val="tx1"/>
                </a:solidFill>
                <a:round/>
                <a:headEnd type="triangle"/>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graphicFrame>
        <p:nvGraphicFramePr>
          <p:cNvPr id="142" name="Table 141">
            <a:extLst>
              <a:ext uri="{FF2B5EF4-FFF2-40B4-BE49-F238E27FC236}">
                <a16:creationId xmlns:a16="http://schemas.microsoft.com/office/drawing/2014/main" id="{D640866E-EB7E-A742-A6B9-E745A945133C}"/>
              </a:ext>
            </a:extLst>
          </p:cNvPr>
          <p:cNvGraphicFramePr>
            <a:graphicFrameLocks noGrp="1"/>
          </p:cNvGraphicFramePr>
          <p:nvPr>
            <p:extLst>
              <p:ext uri="{D42A27DB-BD31-4B8C-83A1-F6EECF244321}">
                <p14:modId xmlns:p14="http://schemas.microsoft.com/office/powerpoint/2010/main" val="3295062285"/>
              </p:ext>
            </p:extLst>
          </p:nvPr>
        </p:nvGraphicFramePr>
        <p:xfrm>
          <a:off x="2821701" y="2653413"/>
          <a:ext cx="1822870" cy="1798320"/>
        </p:xfrm>
        <a:graphic>
          <a:graphicData uri="http://schemas.openxmlformats.org/drawingml/2006/table">
            <a:tbl>
              <a:tblPr firstRow="1" bandRow="1">
                <a:tableStyleId>{5C22544A-7EE6-4342-B048-85BDC9FD1C3A}</a:tableStyleId>
              </a:tblPr>
              <a:tblGrid>
                <a:gridCol w="240123">
                  <a:extLst>
                    <a:ext uri="{9D8B030D-6E8A-4147-A177-3AD203B41FA5}">
                      <a16:colId xmlns:a16="http://schemas.microsoft.com/office/drawing/2014/main" val="1006971324"/>
                    </a:ext>
                  </a:extLst>
                </a:gridCol>
                <a:gridCol w="1582747">
                  <a:extLst>
                    <a:ext uri="{9D8B030D-6E8A-4147-A177-3AD203B41FA5}">
                      <a16:colId xmlns:a16="http://schemas.microsoft.com/office/drawing/2014/main" val="1561107285"/>
                    </a:ext>
                  </a:extLst>
                </a:gridCol>
              </a:tblGrid>
              <a:tr h="157051">
                <a:tc>
                  <a:txBody>
                    <a:bodyPr/>
                    <a:lstStyle/>
                    <a:p>
                      <a:pPr algn="ctr"/>
                      <a:r>
                        <a:rPr lang="en-GB" sz="1400" dirty="0">
                          <a:solidFill>
                            <a:schemeClr val="tx1"/>
                          </a:solidFill>
                        </a:rPr>
                        <a:t>5</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GB" sz="1400" b="0" dirty="0">
                          <a:solidFill>
                            <a:schemeClr val="tx1"/>
                          </a:solidFill>
                        </a:rPr>
                        <a:t>Michael went out with his friends, realised he had left his wallet at home.</a:t>
                      </a:r>
                      <a:br>
                        <a:rPr lang="en-GB" sz="1400" b="0" dirty="0">
                          <a:solidFill>
                            <a:schemeClr val="tx1"/>
                          </a:solidFill>
                        </a:rPr>
                      </a:br>
                      <a:r>
                        <a:rPr lang="en-GB" sz="1400" b="0" dirty="0">
                          <a:solidFill>
                            <a:schemeClr val="tx1"/>
                          </a:solidFill>
                        </a:rPr>
                        <a:t>He ran home to get it and then ran again to catch up with his friends.</a:t>
                      </a:r>
                    </a:p>
                  </a:txBody>
                  <a:tcPr marL="36000">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7733687"/>
                  </a:ext>
                </a:extLst>
              </a:tr>
            </a:tbl>
          </a:graphicData>
        </a:graphic>
      </p:graphicFrame>
      <p:sp>
        <p:nvSpPr>
          <p:cNvPr id="145" name="TextBox 144">
            <a:extLst>
              <a:ext uri="{FF2B5EF4-FFF2-40B4-BE49-F238E27FC236}">
                <a16:creationId xmlns:a16="http://schemas.microsoft.com/office/drawing/2014/main" id="{40C07373-9B25-BF4D-B20B-25002E0BD4F3}"/>
              </a:ext>
            </a:extLst>
          </p:cNvPr>
          <p:cNvSpPr txBox="1"/>
          <p:nvPr/>
        </p:nvSpPr>
        <p:spPr>
          <a:xfrm>
            <a:off x="241665" y="2308103"/>
            <a:ext cx="148345" cy="203488"/>
          </a:xfrm>
          <a:prstGeom prst="rect">
            <a:avLst/>
          </a:prstGeom>
          <a:solidFill>
            <a:schemeClr val="accent3"/>
          </a:solidFill>
        </p:spPr>
        <p:txBody>
          <a:bodyPr wrap="square" lIns="0" tIns="0" rIns="0" bIns="0" rtlCol="0" anchor="ctr" anchorCtr="0">
            <a:spAutoFit/>
          </a:bodyPr>
          <a:lstStyle/>
          <a:p>
            <a:pPr algn="ctr">
              <a:defRPr/>
            </a:pPr>
            <a:r>
              <a:rPr lang="en-GB" altLang="en-US" sz="1600" b="1" dirty="0"/>
              <a:t>E</a:t>
            </a:r>
            <a:endParaRPr lang="en-GB" altLang="en-US" sz="1600" dirty="0"/>
          </a:p>
        </p:txBody>
      </p:sp>
      <p:sp>
        <p:nvSpPr>
          <p:cNvPr id="146" name="TextBox 145">
            <a:extLst>
              <a:ext uri="{FF2B5EF4-FFF2-40B4-BE49-F238E27FC236}">
                <a16:creationId xmlns:a16="http://schemas.microsoft.com/office/drawing/2014/main" id="{DC600A60-503A-3C48-A1E8-3E760A1AC88D}"/>
              </a:ext>
            </a:extLst>
          </p:cNvPr>
          <p:cNvSpPr txBox="1"/>
          <p:nvPr/>
        </p:nvSpPr>
        <p:spPr>
          <a:xfrm>
            <a:off x="2643995" y="2317353"/>
            <a:ext cx="148345" cy="184989"/>
          </a:xfrm>
          <a:prstGeom prst="rect">
            <a:avLst/>
          </a:prstGeom>
          <a:solidFill>
            <a:schemeClr val="accent3"/>
          </a:solidFill>
        </p:spPr>
        <p:txBody>
          <a:bodyPr wrap="square" lIns="0" tIns="0" rIns="0" bIns="0" rtlCol="0" anchor="ctr" anchorCtr="0">
            <a:spAutoFit/>
          </a:bodyPr>
          <a:lstStyle/>
          <a:p>
            <a:pPr algn="ctr">
              <a:defRPr/>
            </a:pPr>
            <a:r>
              <a:rPr lang="en-GB" altLang="en-US" sz="1600" b="1" dirty="0"/>
              <a:t>C</a:t>
            </a:r>
            <a:endParaRPr lang="en-GB" altLang="en-US" sz="1600" dirty="0"/>
          </a:p>
        </p:txBody>
      </p:sp>
      <p:sp>
        <p:nvSpPr>
          <p:cNvPr id="147" name="TextBox 146">
            <a:extLst>
              <a:ext uri="{FF2B5EF4-FFF2-40B4-BE49-F238E27FC236}">
                <a16:creationId xmlns:a16="http://schemas.microsoft.com/office/drawing/2014/main" id="{76F6C6C3-FE57-434B-80A9-5B8450B33432}"/>
              </a:ext>
            </a:extLst>
          </p:cNvPr>
          <p:cNvSpPr txBox="1"/>
          <p:nvPr/>
        </p:nvSpPr>
        <p:spPr>
          <a:xfrm>
            <a:off x="228836" y="2903275"/>
            <a:ext cx="163180" cy="203488"/>
          </a:xfrm>
          <a:prstGeom prst="rect">
            <a:avLst/>
          </a:prstGeom>
          <a:solidFill>
            <a:schemeClr val="accent3"/>
          </a:solidFill>
        </p:spPr>
        <p:txBody>
          <a:bodyPr wrap="square" lIns="0" tIns="0" rIns="0" bIns="0" rtlCol="0" anchor="ctr" anchorCtr="0">
            <a:spAutoFit/>
          </a:bodyPr>
          <a:lstStyle/>
          <a:p>
            <a:pPr algn="ctr">
              <a:defRPr/>
            </a:pPr>
            <a:r>
              <a:rPr lang="en-GB" altLang="en-US" sz="1600" b="1" dirty="0"/>
              <a:t>D</a:t>
            </a:r>
            <a:endParaRPr lang="en-GB" altLang="en-US" sz="1600" dirty="0"/>
          </a:p>
        </p:txBody>
      </p:sp>
      <p:sp>
        <p:nvSpPr>
          <p:cNvPr id="148" name="TextBox 147">
            <a:extLst>
              <a:ext uri="{FF2B5EF4-FFF2-40B4-BE49-F238E27FC236}">
                <a16:creationId xmlns:a16="http://schemas.microsoft.com/office/drawing/2014/main" id="{FBFB083E-C661-004D-83C1-9C31CD696EE0}"/>
              </a:ext>
            </a:extLst>
          </p:cNvPr>
          <p:cNvSpPr txBox="1"/>
          <p:nvPr/>
        </p:nvSpPr>
        <p:spPr>
          <a:xfrm>
            <a:off x="226829" y="3951570"/>
            <a:ext cx="163180" cy="203488"/>
          </a:xfrm>
          <a:prstGeom prst="rect">
            <a:avLst/>
          </a:prstGeom>
          <a:solidFill>
            <a:schemeClr val="accent3"/>
          </a:solidFill>
        </p:spPr>
        <p:txBody>
          <a:bodyPr wrap="square" lIns="0" tIns="0" rIns="0" bIns="0" rtlCol="0" anchor="ctr" anchorCtr="0">
            <a:spAutoFit/>
          </a:bodyPr>
          <a:lstStyle/>
          <a:p>
            <a:pPr algn="ctr">
              <a:defRPr/>
            </a:pPr>
            <a:r>
              <a:rPr lang="en-GB" altLang="en-US" sz="1600" b="1" dirty="0"/>
              <a:t>A</a:t>
            </a:r>
            <a:endParaRPr lang="en-GB" altLang="en-US" sz="1600" dirty="0"/>
          </a:p>
        </p:txBody>
      </p:sp>
      <p:sp>
        <p:nvSpPr>
          <p:cNvPr id="149" name="TextBox 148">
            <a:extLst>
              <a:ext uri="{FF2B5EF4-FFF2-40B4-BE49-F238E27FC236}">
                <a16:creationId xmlns:a16="http://schemas.microsoft.com/office/drawing/2014/main" id="{B52F5C4A-742C-D54C-A944-D25D826EB182}"/>
              </a:ext>
            </a:extLst>
          </p:cNvPr>
          <p:cNvSpPr txBox="1"/>
          <p:nvPr/>
        </p:nvSpPr>
        <p:spPr>
          <a:xfrm>
            <a:off x="2860421" y="2910952"/>
            <a:ext cx="148345" cy="184989"/>
          </a:xfrm>
          <a:prstGeom prst="rect">
            <a:avLst/>
          </a:prstGeom>
          <a:solidFill>
            <a:schemeClr val="accent3"/>
          </a:solidFill>
        </p:spPr>
        <p:txBody>
          <a:bodyPr wrap="square" lIns="0" tIns="0" rIns="0" bIns="0" rtlCol="0" anchor="ctr" anchorCtr="0">
            <a:spAutoFit/>
          </a:bodyPr>
          <a:lstStyle/>
          <a:p>
            <a:pPr algn="ctr">
              <a:defRPr/>
            </a:pPr>
            <a:r>
              <a:rPr lang="en-GB" altLang="en-US" sz="1600" b="1" dirty="0"/>
              <a:t>B</a:t>
            </a:r>
            <a:endParaRPr lang="en-GB" altLang="en-US" sz="1600" dirty="0"/>
          </a:p>
        </p:txBody>
      </p:sp>
    </p:spTree>
    <p:extLst>
      <p:ext uri="{BB962C8B-B14F-4D97-AF65-F5344CB8AC3E}">
        <p14:creationId xmlns:p14="http://schemas.microsoft.com/office/powerpoint/2010/main" val="2270542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45"/>
                                        </p:tgtEl>
                                        <p:attrNameLst>
                                          <p:attrName>style.visibility</p:attrName>
                                        </p:attrNameLst>
                                      </p:cBhvr>
                                      <p:to>
                                        <p:strVal val="visible"/>
                                      </p:to>
                                    </p:set>
                                    <p:animEffect transition="in" filter="dissolve">
                                      <p:cBhvr>
                                        <p:cTn id="7" dur="500"/>
                                        <p:tgtEl>
                                          <p:spTgt spid="14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46"/>
                                        </p:tgtEl>
                                        <p:attrNameLst>
                                          <p:attrName>style.visibility</p:attrName>
                                        </p:attrNameLst>
                                      </p:cBhvr>
                                      <p:to>
                                        <p:strVal val="visible"/>
                                      </p:to>
                                    </p:set>
                                    <p:animEffect transition="in" filter="dissolve">
                                      <p:cBhvr>
                                        <p:cTn id="12" dur="500"/>
                                        <p:tgtEl>
                                          <p:spTgt spid="146"/>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47"/>
                                        </p:tgtEl>
                                        <p:attrNameLst>
                                          <p:attrName>style.visibility</p:attrName>
                                        </p:attrNameLst>
                                      </p:cBhvr>
                                      <p:to>
                                        <p:strVal val="visible"/>
                                      </p:to>
                                    </p:set>
                                    <p:animEffect transition="in" filter="dissolve">
                                      <p:cBhvr>
                                        <p:cTn id="17" dur="500"/>
                                        <p:tgtEl>
                                          <p:spTgt spid="147"/>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48"/>
                                        </p:tgtEl>
                                        <p:attrNameLst>
                                          <p:attrName>style.visibility</p:attrName>
                                        </p:attrNameLst>
                                      </p:cBhvr>
                                      <p:to>
                                        <p:strVal val="visible"/>
                                      </p:to>
                                    </p:set>
                                    <p:animEffect transition="in" filter="dissolve">
                                      <p:cBhvr>
                                        <p:cTn id="22" dur="500"/>
                                        <p:tgtEl>
                                          <p:spTgt spid="148"/>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149"/>
                                        </p:tgtEl>
                                        <p:attrNameLst>
                                          <p:attrName>style.visibility</p:attrName>
                                        </p:attrNameLst>
                                      </p:cBhvr>
                                      <p:to>
                                        <p:strVal val="visible"/>
                                      </p:to>
                                    </p:set>
                                    <p:animEffect transition="in" filter="dissolve">
                                      <p:cBhvr>
                                        <p:cTn id="27" dur="500"/>
                                        <p:tgtEl>
                                          <p:spTgt spid="1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5" grpId="0" animBg="1"/>
      <p:bldP spid="146" grpId="0" animBg="1"/>
      <p:bldP spid="147" grpId="0" animBg="1"/>
      <p:bldP spid="148" grpId="0" animBg="1"/>
      <p:bldP spid="149"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Rectangle 49">
            <a:extLst>
              <a:ext uri="{FF2B5EF4-FFF2-40B4-BE49-F238E27FC236}">
                <a16:creationId xmlns:a16="http://schemas.microsoft.com/office/drawing/2014/main" id="{CF2E64F4-4651-3245-ADCA-FA526A77AF3B}"/>
              </a:ext>
            </a:extLst>
          </p:cNvPr>
          <p:cNvSpPr/>
          <p:nvPr/>
        </p:nvSpPr>
        <p:spPr>
          <a:xfrm>
            <a:off x="475987" y="2923758"/>
            <a:ext cx="301254" cy="27243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Rectangle 48">
            <a:extLst>
              <a:ext uri="{FF2B5EF4-FFF2-40B4-BE49-F238E27FC236}">
                <a16:creationId xmlns:a16="http://schemas.microsoft.com/office/drawing/2014/main" id="{5ED524BF-C93C-964E-AA7A-B95B12DAED0A}"/>
              </a:ext>
            </a:extLst>
          </p:cNvPr>
          <p:cNvSpPr/>
          <p:nvPr/>
        </p:nvSpPr>
        <p:spPr>
          <a:xfrm>
            <a:off x="470792" y="1562550"/>
            <a:ext cx="301254" cy="27243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Rectangle 42">
            <a:extLst>
              <a:ext uri="{FF2B5EF4-FFF2-40B4-BE49-F238E27FC236}">
                <a16:creationId xmlns:a16="http://schemas.microsoft.com/office/drawing/2014/main" id="{C085A7A8-9A77-6D49-B743-9EF936BABCA8}"/>
              </a:ext>
            </a:extLst>
          </p:cNvPr>
          <p:cNvSpPr/>
          <p:nvPr/>
        </p:nvSpPr>
        <p:spPr>
          <a:xfrm>
            <a:off x="2876061" y="2598615"/>
            <a:ext cx="855785" cy="24766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aphicFrame>
        <p:nvGraphicFramePr>
          <p:cNvPr id="6" name="Table 5">
            <a:extLst>
              <a:ext uri="{FF2B5EF4-FFF2-40B4-BE49-F238E27FC236}">
                <a16:creationId xmlns:a16="http://schemas.microsoft.com/office/drawing/2014/main" id="{E25FF7EE-5926-6743-953A-35D44C4F333C}"/>
              </a:ext>
            </a:extLst>
          </p:cNvPr>
          <p:cNvGraphicFramePr>
            <a:graphicFrameLocks noGrp="1"/>
          </p:cNvGraphicFramePr>
          <p:nvPr>
            <p:extLst>
              <p:ext uri="{D42A27DB-BD31-4B8C-83A1-F6EECF244321}">
                <p14:modId xmlns:p14="http://schemas.microsoft.com/office/powerpoint/2010/main" val="2910676139"/>
              </p:ext>
            </p:extLst>
          </p:nvPr>
        </p:nvGraphicFramePr>
        <p:xfrm>
          <a:off x="5510845" y="1224139"/>
          <a:ext cx="3232726" cy="2615124"/>
        </p:xfrm>
        <a:graphic>
          <a:graphicData uri="http://schemas.openxmlformats.org/drawingml/2006/table">
            <a:tbl>
              <a:tblPr firstRow="1" bandRow="1">
                <a:tableStyleId>{5C22544A-7EE6-4342-B048-85BDC9FD1C3A}</a:tableStyleId>
              </a:tblPr>
              <a:tblGrid>
                <a:gridCol w="230909">
                  <a:extLst>
                    <a:ext uri="{9D8B030D-6E8A-4147-A177-3AD203B41FA5}">
                      <a16:colId xmlns:a16="http://schemas.microsoft.com/office/drawing/2014/main" val="3421182426"/>
                    </a:ext>
                  </a:extLst>
                </a:gridCol>
                <a:gridCol w="230909">
                  <a:extLst>
                    <a:ext uri="{9D8B030D-6E8A-4147-A177-3AD203B41FA5}">
                      <a16:colId xmlns:a16="http://schemas.microsoft.com/office/drawing/2014/main" val="3036076137"/>
                    </a:ext>
                  </a:extLst>
                </a:gridCol>
                <a:gridCol w="230909">
                  <a:extLst>
                    <a:ext uri="{9D8B030D-6E8A-4147-A177-3AD203B41FA5}">
                      <a16:colId xmlns:a16="http://schemas.microsoft.com/office/drawing/2014/main" val="2042505113"/>
                    </a:ext>
                  </a:extLst>
                </a:gridCol>
                <a:gridCol w="230909">
                  <a:extLst>
                    <a:ext uri="{9D8B030D-6E8A-4147-A177-3AD203B41FA5}">
                      <a16:colId xmlns:a16="http://schemas.microsoft.com/office/drawing/2014/main" val="3832758630"/>
                    </a:ext>
                  </a:extLst>
                </a:gridCol>
                <a:gridCol w="230909">
                  <a:extLst>
                    <a:ext uri="{9D8B030D-6E8A-4147-A177-3AD203B41FA5}">
                      <a16:colId xmlns:a16="http://schemas.microsoft.com/office/drawing/2014/main" val="1574983318"/>
                    </a:ext>
                  </a:extLst>
                </a:gridCol>
                <a:gridCol w="230909">
                  <a:extLst>
                    <a:ext uri="{9D8B030D-6E8A-4147-A177-3AD203B41FA5}">
                      <a16:colId xmlns:a16="http://schemas.microsoft.com/office/drawing/2014/main" val="4158283698"/>
                    </a:ext>
                  </a:extLst>
                </a:gridCol>
                <a:gridCol w="230909">
                  <a:extLst>
                    <a:ext uri="{9D8B030D-6E8A-4147-A177-3AD203B41FA5}">
                      <a16:colId xmlns:a16="http://schemas.microsoft.com/office/drawing/2014/main" val="2421740572"/>
                    </a:ext>
                  </a:extLst>
                </a:gridCol>
                <a:gridCol w="230909">
                  <a:extLst>
                    <a:ext uri="{9D8B030D-6E8A-4147-A177-3AD203B41FA5}">
                      <a16:colId xmlns:a16="http://schemas.microsoft.com/office/drawing/2014/main" val="1223140520"/>
                    </a:ext>
                  </a:extLst>
                </a:gridCol>
                <a:gridCol w="230909">
                  <a:extLst>
                    <a:ext uri="{9D8B030D-6E8A-4147-A177-3AD203B41FA5}">
                      <a16:colId xmlns:a16="http://schemas.microsoft.com/office/drawing/2014/main" val="4205342466"/>
                    </a:ext>
                  </a:extLst>
                </a:gridCol>
                <a:gridCol w="230909">
                  <a:extLst>
                    <a:ext uri="{9D8B030D-6E8A-4147-A177-3AD203B41FA5}">
                      <a16:colId xmlns:a16="http://schemas.microsoft.com/office/drawing/2014/main" val="1143907110"/>
                    </a:ext>
                  </a:extLst>
                </a:gridCol>
                <a:gridCol w="230909">
                  <a:extLst>
                    <a:ext uri="{9D8B030D-6E8A-4147-A177-3AD203B41FA5}">
                      <a16:colId xmlns:a16="http://schemas.microsoft.com/office/drawing/2014/main" val="2953269273"/>
                    </a:ext>
                  </a:extLst>
                </a:gridCol>
                <a:gridCol w="230909">
                  <a:extLst>
                    <a:ext uri="{9D8B030D-6E8A-4147-A177-3AD203B41FA5}">
                      <a16:colId xmlns:a16="http://schemas.microsoft.com/office/drawing/2014/main" val="2364064426"/>
                    </a:ext>
                  </a:extLst>
                </a:gridCol>
                <a:gridCol w="230909">
                  <a:extLst>
                    <a:ext uri="{9D8B030D-6E8A-4147-A177-3AD203B41FA5}">
                      <a16:colId xmlns:a16="http://schemas.microsoft.com/office/drawing/2014/main" val="374087557"/>
                    </a:ext>
                  </a:extLst>
                </a:gridCol>
                <a:gridCol w="230909">
                  <a:extLst>
                    <a:ext uri="{9D8B030D-6E8A-4147-A177-3AD203B41FA5}">
                      <a16:colId xmlns:a16="http://schemas.microsoft.com/office/drawing/2014/main" val="1100712732"/>
                    </a:ext>
                  </a:extLst>
                </a:gridCol>
              </a:tblGrid>
              <a:tr h="217927">
                <a:tc>
                  <a:txBody>
                    <a:bodyPr/>
                    <a:lstStyle/>
                    <a:p>
                      <a:endParaRPr lang="en-GB" sz="100" b="0" dirty="0">
                        <a:solidFill>
                          <a:schemeClr val="tx1"/>
                        </a:solidFill>
                      </a:endParaRPr>
                    </a:p>
                  </a:txBody>
                  <a:tcPr marL="83127" marR="83127" marT="50292" marB="50292">
                    <a:lnL w="28575" cap="flat" cmpd="sng" algn="ctr">
                      <a:solidFill>
                        <a:schemeClr val="tx1"/>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a:solidFill>
                          <a:schemeClr val="tx1"/>
                        </a:solidFill>
                      </a:endParaRPr>
                    </a:p>
                  </a:txBody>
                  <a:tcPr marL="83127" marR="83127" marT="50292" marB="50292">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a:solidFill>
                          <a:schemeClr val="tx1"/>
                        </a:solidFill>
                      </a:endParaRPr>
                    </a:p>
                  </a:txBody>
                  <a:tcPr marL="83127" marR="83127" marT="50292" marB="50292">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83127" marR="83127" marT="50292" marB="50292">
                    <a:lnL w="9525" cap="flat" cmpd="sng" algn="ctr">
                      <a:solidFill>
                        <a:schemeClr val="bg1">
                          <a:lumMod val="65000"/>
                        </a:schemeClr>
                      </a:solidFill>
                      <a:prstDash val="solid"/>
                      <a:round/>
                      <a:headEnd type="none" w="med" len="med"/>
                      <a:tailEnd type="none" w="med" len="med"/>
                    </a:lnL>
                    <a:lnR w="190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a:solidFill>
                          <a:schemeClr val="tx1"/>
                        </a:solidFill>
                      </a:endParaRPr>
                    </a:p>
                  </a:txBody>
                  <a:tcPr marL="83127" marR="83127" marT="50292" marB="50292">
                    <a:lnL w="19050"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a:solidFill>
                          <a:schemeClr val="tx1"/>
                        </a:solidFill>
                      </a:endParaRPr>
                    </a:p>
                  </a:txBody>
                  <a:tcPr marL="83127" marR="83127" marT="50292" marB="50292">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83127" marR="83127" marT="50292" marB="50292">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a:solidFill>
                          <a:schemeClr val="tx1"/>
                        </a:solidFill>
                      </a:endParaRPr>
                    </a:p>
                  </a:txBody>
                  <a:tcPr marL="83127" marR="83127" marT="50292" marB="50292">
                    <a:lnL w="9525" cap="flat" cmpd="sng" algn="ctr">
                      <a:solidFill>
                        <a:schemeClr val="bg1">
                          <a:lumMod val="65000"/>
                        </a:schemeClr>
                      </a:solidFill>
                      <a:prstDash val="solid"/>
                      <a:round/>
                      <a:headEnd type="none" w="med" len="med"/>
                      <a:tailEnd type="none" w="med" len="med"/>
                    </a:lnL>
                    <a:lnR w="190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83127" marR="83127" marT="50292" marB="50292">
                    <a:lnL w="19050"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a:solidFill>
                          <a:schemeClr val="tx1"/>
                        </a:solidFill>
                      </a:endParaRPr>
                    </a:p>
                  </a:txBody>
                  <a:tcPr marL="83127" marR="83127" marT="50292" marB="50292">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a:solidFill>
                          <a:schemeClr val="tx1"/>
                        </a:solidFill>
                      </a:endParaRPr>
                    </a:p>
                  </a:txBody>
                  <a:tcPr marL="83127" marR="83127" marT="50292" marB="50292">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83127" marR="83127" marT="50292" marB="50292">
                    <a:lnL w="9525" cap="flat" cmpd="sng" algn="ctr">
                      <a:solidFill>
                        <a:schemeClr val="bg1">
                          <a:lumMod val="65000"/>
                        </a:schemeClr>
                      </a:solidFill>
                      <a:prstDash val="solid"/>
                      <a:round/>
                      <a:headEnd type="none" w="med" len="med"/>
                      <a:tailEnd type="none" w="med" len="med"/>
                    </a:lnL>
                    <a:lnR w="190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a:solidFill>
                          <a:schemeClr val="tx1"/>
                        </a:solidFill>
                      </a:endParaRPr>
                    </a:p>
                  </a:txBody>
                  <a:tcPr marL="83127" marR="83127" marT="50292" marB="50292">
                    <a:lnL w="19050"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83127" marR="83127" marT="50292" marB="50292">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91430021"/>
                  </a:ext>
                </a:extLst>
              </a:tr>
              <a:tr h="217927">
                <a:tc>
                  <a:txBody>
                    <a:bodyPr/>
                    <a:lstStyle/>
                    <a:p>
                      <a:endParaRPr lang="en-GB" sz="100" b="0" dirty="0">
                        <a:solidFill>
                          <a:schemeClr val="tx1"/>
                        </a:solidFill>
                      </a:endParaRPr>
                    </a:p>
                  </a:txBody>
                  <a:tcPr marL="83127" marR="83127" marT="50292" marB="50292">
                    <a:lnL w="28575" cap="flat" cmpd="sng" algn="ctr">
                      <a:solidFill>
                        <a:schemeClr val="tx1"/>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83127" marR="83127" marT="50292" marB="50292">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a:solidFill>
                          <a:schemeClr val="tx1"/>
                        </a:solidFill>
                      </a:endParaRPr>
                    </a:p>
                  </a:txBody>
                  <a:tcPr marL="83127" marR="83127" marT="50292" marB="50292">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83127" marR="83127" marT="50292" marB="50292">
                    <a:lnL w="9525" cap="flat" cmpd="sng" algn="ctr">
                      <a:solidFill>
                        <a:schemeClr val="bg1">
                          <a:lumMod val="65000"/>
                        </a:schemeClr>
                      </a:solidFill>
                      <a:prstDash val="solid"/>
                      <a:round/>
                      <a:headEnd type="none" w="med" len="med"/>
                      <a:tailEnd type="none" w="med" len="med"/>
                    </a:lnL>
                    <a:lnR w="190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a:solidFill>
                          <a:schemeClr val="tx1"/>
                        </a:solidFill>
                      </a:endParaRPr>
                    </a:p>
                  </a:txBody>
                  <a:tcPr marL="83127" marR="83127" marT="50292" marB="50292">
                    <a:lnL w="19050"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a:solidFill>
                          <a:schemeClr val="tx1"/>
                        </a:solidFill>
                      </a:endParaRPr>
                    </a:p>
                  </a:txBody>
                  <a:tcPr marL="83127" marR="83127" marT="50292" marB="50292">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83127" marR="83127" marT="50292" marB="50292">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a:solidFill>
                          <a:schemeClr val="tx1"/>
                        </a:solidFill>
                      </a:endParaRPr>
                    </a:p>
                  </a:txBody>
                  <a:tcPr marL="83127" marR="83127" marT="50292" marB="50292">
                    <a:lnL w="9525" cap="flat" cmpd="sng" algn="ctr">
                      <a:solidFill>
                        <a:schemeClr val="bg1">
                          <a:lumMod val="65000"/>
                        </a:schemeClr>
                      </a:solidFill>
                      <a:prstDash val="solid"/>
                      <a:round/>
                      <a:headEnd type="none" w="med" len="med"/>
                      <a:tailEnd type="none" w="med" len="med"/>
                    </a:lnL>
                    <a:lnR w="190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a:solidFill>
                          <a:schemeClr val="tx1"/>
                        </a:solidFill>
                      </a:endParaRPr>
                    </a:p>
                  </a:txBody>
                  <a:tcPr marL="83127" marR="83127" marT="50292" marB="50292">
                    <a:lnL w="19050"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a:solidFill>
                          <a:schemeClr val="tx1"/>
                        </a:solidFill>
                      </a:endParaRPr>
                    </a:p>
                  </a:txBody>
                  <a:tcPr marL="83127" marR="83127" marT="50292" marB="50292">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a:solidFill>
                          <a:schemeClr val="tx1"/>
                        </a:solidFill>
                      </a:endParaRPr>
                    </a:p>
                  </a:txBody>
                  <a:tcPr marL="83127" marR="83127" marT="50292" marB="50292">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a:solidFill>
                          <a:schemeClr val="tx1"/>
                        </a:solidFill>
                      </a:endParaRPr>
                    </a:p>
                  </a:txBody>
                  <a:tcPr marL="83127" marR="83127" marT="50292" marB="50292">
                    <a:lnL w="9525" cap="flat" cmpd="sng" algn="ctr">
                      <a:solidFill>
                        <a:schemeClr val="bg1">
                          <a:lumMod val="65000"/>
                        </a:schemeClr>
                      </a:solidFill>
                      <a:prstDash val="solid"/>
                      <a:round/>
                      <a:headEnd type="none" w="med" len="med"/>
                      <a:tailEnd type="none" w="med" len="med"/>
                    </a:lnL>
                    <a:lnR w="190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a:solidFill>
                          <a:schemeClr val="tx1"/>
                        </a:solidFill>
                      </a:endParaRPr>
                    </a:p>
                  </a:txBody>
                  <a:tcPr marL="83127" marR="83127" marT="50292" marB="50292">
                    <a:lnL w="19050"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83127" marR="83127" marT="50292" marB="50292">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77428539"/>
                  </a:ext>
                </a:extLst>
              </a:tr>
              <a:tr h="217927">
                <a:tc>
                  <a:txBody>
                    <a:bodyPr/>
                    <a:lstStyle/>
                    <a:p>
                      <a:endParaRPr lang="en-GB" sz="100" b="0" dirty="0">
                        <a:solidFill>
                          <a:schemeClr val="tx1"/>
                        </a:solidFill>
                      </a:endParaRPr>
                    </a:p>
                  </a:txBody>
                  <a:tcPr marL="83127" marR="83127" marT="50292" marB="50292">
                    <a:lnL w="28575" cap="flat" cmpd="sng" algn="ctr">
                      <a:solidFill>
                        <a:schemeClr val="tx1"/>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83127" marR="83127" marT="50292" marB="50292">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a:solidFill>
                          <a:schemeClr val="tx1"/>
                        </a:solidFill>
                      </a:endParaRPr>
                    </a:p>
                  </a:txBody>
                  <a:tcPr marL="83127" marR="83127" marT="50292" marB="50292">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a:solidFill>
                          <a:schemeClr val="tx1"/>
                        </a:solidFill>
                      </a:endParaRPr>
                    </a:p>
                  </a:txBody>
                  <a:tcPr marL="83127" marR="83127" marT="50292" marB="50292">
                    <a:lnL w="9525" cap="flat" cmpd="sng" algn="ctr">
                      <a:solidFill>
                        <a:schemeClr val="bg1">
                          <a:lumMod val="65000"/>
                        </a:schemeClr>
                      </a:solidFill>
                      <a:prstDash val="solid"/>
                      <a:round/>
                      <a:headEnd type="none" w="med" len="med"/>
                      <a:tailEnd type="none" w="med" len="med"/>
                    </a:lnL>
                    <a:lnR w="190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a:solidFill>
                          <a:schemeClr val="tx1"/>
                        </a:solidFill>
                      </a:endParaRPr>
                    </a:p>
                  </a:txBody>
                  <a:tcPr marL="83127" marR="83127" marT="50292" marB="50292">
                    <a:lnL w="19050"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a:solidFill>
                          <a:schemeClr val="tx1"/>
                        </a:solidFill>
                      </a:endParaRPr>
                    </a:p>
                  </a:txBody>
                  <a:tcPr marL="83127" marR="83127" marT="50292" marB="50292">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83127" marR="83127" marT="50292" marB="50292">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a:solidFill>
                          <a:schemeClr val="tx1"/>
                        </a:solidFill>
                      </a:endParaRPr>
                    </a:p>
                  </a:txBody>
                  <a:tcPr marL="83127" marR="83127" marT="50292" marB="50292">
                    <a:lnL w="9525" cap="flat" cmpd="sng" algn="ctr">
                      <a:solidFill>
                        <a:schemeClr val="bg1">
                          <a:lumMod val="65000"/>
                        </a:schemeClr>
                      </a:solidFill>
                      <a:prstDash val="solid"/>
                      <a:round/>
                      <a:headEnd type="none" w="med" len="med"/>
                      <a:tailEnd type="none" w="med" len="med"/>
                    </a:lnL>
                    <a:lnR w="190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a:solidFill>
                          <a:schemeClr val="tx1"/>
                        </a:solidFill>
                      </a:endParaRPr>
                    </a:p>
                  </a:txBody>
                  <a:tcPr marL="83127" marR="83127" marT="50292" marB="50292">
                    <a:lnL w="19050"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a:solidFill>
                          <a:schemeClr val="tx1"/>
                        </a:solidFill>
                      </a:endParaRPr>
                    </a:p>
                  </a:txBody>
                  <a:tcPr marL="83127" marR="83127" marT="50292" marB="50292">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a:solidFill>
                          <a:schemeClr val="tx1"/>
                        </a:solidFill>
                      </a:endParaRPr>
                    </a:p>
                  </a:txBody>
                  <a:tcPr marL="83127" marR="83127" marT="50292" marB="50292">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a:solidFill>
                          <a:schemeClr val="tx1"/>
                        </a:solidFill>
                      </a:endParaRPr>
                    </a:p>
                  </a:txBody>
                  <a:tcPr marL="83127" marR="83127" marT="50292" marB="50292">
                    <a:lnL w="9525" cap="flat" cmpd="sng" algn="ctr">
                      <a:solidFill>
                        <a:schemeClr val="bg1">
                          <a:lumMod val="65000"/>
                        </a:schemeClr>
                      </a:solidFill>
                      <a:prstDash val="solid"/>
                      <a:round/>
                      <a:headEnd type="none" w="med" len="med"/>
                      <a:tailEnd type="none" w="med" len="med"/>
                    </a:lnL>
                    <a:lnR w="190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a:solidFill>
                          <a:schemeClr val="tx1"/>
                        </a:solidFill>
                      </a:endParaRPr>
                    </a:p>
                  </a:txBody>
                  <a:tcPr marL="83127" marR="83127" marT="50292" marB="50292">
                    <a:lnL w="19050"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83127" marR="83127" marT="50292" marB="50292">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61498904"/>
                  </a:ext>
                </a:extLst>
              </a:tr>
              <a:tr h="217927">
                <a:tc>
                  <a:txBody>
                    <a:bodyPr/>
                    <a:lstStyle/>
                    <a:p>
                      <a:endParaRPr lang="en-GB" sz="100" b="0" dirty="0">
                        <a:solidFill>
                          <a:schemeClr val="tx1"/>
                        </a:solidFill>
                      </a:endParaRPr>
                    </a:p>
                  </a:txBody>
                  <a:tcPr marL="83127" marR="83127" marT="50292" marB="50292">
                    <a:lnL w="28575" cap="flat" cmpd="sng" algn="ctr">
                      <a:solidFill>
                        <a:schemeClr val="tx1"/>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83127" marR="83127" marT="50292" marB="50292">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a:solidFill>
                          <a:schemeClr val="tx1"/>
                        </a:solidFill>
                      </a:endParaRPr>
                    </a:p>
                  </a:txBody>
                  <a:tcPr marL="83127" marR="83127" marT="50292" marB="50292">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a:solidFill>
                          <a:schemeClr val="tx1"/>
                        </a:solidFill>
                      </a:endParaRPr>
                    </a:p>
                  </a:txBody>
                  <a:tcPr marL="83127" marR="83127" marT="50292" marB="50292">
                    <a:lnL w="9525" cap="flat" cmpd="sng" algn="ctr">
                      <a:solidFill>
                        <a:schemeClr val="bg1">
                          <a:lumMod val="65000"/>
                        </a:schemeClr>
                      </a:solidFill>
                      <a:prstDash val="solid"/>
                      <a:round/>
                      <a:headEnd type="none" w="med" len="med"/>
                      <a:tailEnd type="none" w="med" len="med"/>
                    </a:lnL>
                    <a:lnR w="190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a:solidFill>
                          <a:schemeClr val="tx1"/>
                        </a:solidFill>
                      </a:endParaRPr>
                    </a:p>
                  </a:txBody>
                  <a:tcPr marL="83127" marR="83127" marT="50292" marB="50292">
                    <a:lnL w="19050"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a:solidFill>
                          <a:schemeClr val="tx1"/>
                        </a:solidFill>
                      </a:endParaRPr>
                    </a:p>
                  </a:txBody>
                  <a:tcPr marL="83127" marR="83127" marT="50292" marB="50292">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83127" marR="83127" marT="50292" marB="50292">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a:solidFill>
                          <a:schemeClr val="tx1"/>
                        </a:solidFill>
                      </a:endParaRPr>
                    </a:p>
                  </a:txBody>
                  <a:tcPr marL="83127" marR="83127" marT="50292" marB="50292">
                    <a:lnL w="9525" cap="flat" cmpd="sng" algn="ctr">
                      <a:solidFill>
                        <a:schemeClr val="bg1">
                          <a:lumMod val="65000"/>
                        </a:schemeClr>
                      </a:solidFill>
                      <a:prstDash val="solid"/>
                      <a:round/>
                      <a:headEnd type="none" w="med" len="med"/>
                      <a:tailEnd type="none" w="med" len="med"/>
                    </a:lnL>
                    <a:lnR w="190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a:solidFill>
                          <a:schemeClr val="tx1"/>
                        </a:solidFill>
                      </a:endParaRPr>
                    </a:p>
                  </a:txBody>
                  <a:tcPr marL="83127" marR="83127" marT="50292" marB="50292">
                    <a:lnL w="19050"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a:solidFill>
                          <a:schemeClr val="tx1"/>
                        </a:solidFill>
                      </a:endParaRPr>
                    </a:p>
                  </a:txBody>
                  <a:tcPr marL="83127" marR="83127" marT="50292" marB="50292">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a:solidFill>
                          <a:schemeClr val="tx1"/>
                        </a:solidFill>
                      </a:endParaRPr>
                    </a:p>
                  </a:txBody>
                  <a:tcPr marL="83127" marR="83127" marT="50292" marB="50292">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83127" marR="83127" marT="50292" marB="50292">
                    <a:lnL w="9525" cap="flat" cmpd="sng" algn="ctr">
                      <a:solidFill>
                        <a:schemeClr val="bg1">
                          <a:lumMod val="65000"/>
                        </a:schemeClr>
                      </a:solidFill>
                      <a:prstDash val="solid"/>
                      <a:round/>
                      <a:headEnd type="none" w="med" len="med"/>
                      <a:tailEnd type="none" w="med" len="med"/>
                    </a:lnL>
                    <a:lnR w="190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a:solidFill>
                          <a:schemeClr val="tx1"/>
                        </a:solidFill>
                      </a:endParaRPr>
                    </a:p>
                  </a:txBody>
                  <a:tcPr marL="83127" marR="83127" marT="50292" marB="50292">
                    <a:lnL w="19050"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83127" marR="83127" marT="50292" marB="50292">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39807859"/>
                  </a:ext>
                </a:extLst>
              </a:tr>
              <a:tr h="217927">
                <a:tc>
                  <a:txBody>
                    <a:bodyPr/>
                    <a:lstStyle/>
                    <a:p>
                      <a:endParaRPr lang="en-GB" sz="100" b="0" dirty="0">
                        <a:solidFill>
                          <a:schemeClr val="tx1"/>
                        </a:solidFill>
                      </a:endParaRPr>
                    </a:p>
                  </a:txBody>
                  <a:tcPr marL="83127" marR="83127" marT="50292" marB="50292">
                    <a:lnL w="28575" cap="flat" cmpd="sng" algn="ctr">
                      <a:solidFill>
                        <a:schemeClr val="tx1"/>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83127" marR="83127" marT="50292" marB="50292">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a:solidFill>
                          <a:schemeClr val="tx1"/>
                        </a:solidFill>
                      </a:endParaRPr>
                    </a:p>
                  </a:txBody>
                  <a:tcPr marL="83127" marR="83127" marT="50292" marB="50292">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a:solidFill>
                          <a:schemeClr val="tx1"/>
                        </a:solidFill>
                      </a:endParaRPr>
                    </a:p>
                  </a:txBody>
                  <a:tcPr marL="83127" marR="83127" marT="50292" marB="50292">
                    <a:lnL w="9525" cap="flat" cmpd="sng" algn="ctr">
                      <a:solidFill>
                        <a:schemeClr val="bg1">
                          <a:lumMod val="65000"/>
                        </a:schemeClr>
                      </a:solidFill>
                      <a:prstDash val="solid"/>
                      <a:round/>
                      <a:headEnd type="none" w="med" len="med"/>
                      <a:tailEnd type="none" w="med" len="med"/>
                    </a:lnL>
                    <a:lnR w="190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a:solidFill>
                          <a:schemeClr val="tx1"/>
                        </a:solidFill>
                      </a:endParaRPr>
                    </a:p>
                  </a:txBody>
                  <a:tcPr marL="83127" marR="83127" marT="50292" marB="50292">
                    <a:lnL w="19050"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a:solidFill>
                          <a:schemeClr val="tx1"/>
                        </a:solidFill>
                      </a:endParaRPr>
                    </a:p>
                  </a:txBody>
                  <a:tcPr marL="83127" marR="83127" marT="50292" marB="50292">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83127" marR="83127" marT="50292" marB="50292">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a:solidFill>
                          <a:schemeClr val="tx1"/>
                        </a:solidFill>
                      </a:endParaRPr>
                    </a:p>
                  </a:txBody>
                  <a:tcPr marL="83127" marR="83127" marT="50292" marB="50292">
                    <a:lnL w="9525" cap="flat" cmpd="sng" algn="ctr">
                      <a:solidFill>
                        <a:schemeClr val="bg1">
                          <a:lumMod val="65000"/>
                        </a:schemeClr>
                      </a:solidFill>
                      <a:prstDash val="solid"/>
                      <a:round/>
                      <a:headEnd type="none" w="med" len="med"/>
                      <a:tailEnd type="none" w="med" len="med"/>
                    </a:lnL>
                    <a:lnR w="190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a:solidFill>
                          <a:schemeClr val="tx1"/>
                        </a:solidFill>
                      </a:endParaRPr>
                    </a:p>
                  </a:txBody>
                  <a:tcPr marL="83127" marR="83127" marT="50292" marB="50292">
                    <a:lnL w="19050"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a:solidFill>
                          <a:schemeClr val="tx1"/>
                        </a:solidFill>
                      </a:endParaRPr>
                    </a:p>
                  </a:txBody>
                  <a:tcPr marL="83127" marR="83127" marT="50292" marB="50292">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a:solidFill>
                          <a:schemeClr val="tx1"/>
                        </a:solidFill>
                      </a:endParaRPr>
                    </a:p>
                  </a:txBody>
                  <a:tcPr marL="83127" marR="83127" marT="50292" marB="50292">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83127" marR="83127" marT="50292" marB="50292">
                    <a:lnL w="9525" cap="flat" cmpd="sng" algn="ctr">
                      <a:solidFill>
                        <a:schemeClr val="bg1">
                          <a:lumMod val="65000"/>
                        </a:schemeClr>
                      </a:solidFill>
                      <a:prstDash val="solid"/>
                      <a:round/>
                      <a:headEnd type="none" w="med" len="med"/>
                      <a:tailEnd type="none" w="med" len="med"/>
                    </a:lnL>
                    <a:lnR w="190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a:solidFill>
                          <a:schemeClr val="tx1"/>
                        </a:solidFill>
                      </a:endParaRPr>
                    </a:p>
                  </a:txBody>
                  <a:tcPr marL="83127" marR="83127" marT="50292" marB="50292">
                    <a:lnL w="19050"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83127" marR="83127" marT="50292" marB="50292">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01084276"/>
                  </a:ext>
                </a:extLst>
              </a:tr>
              <a:tr h="217927">
                <a:tc>
                  <a:txBody>
                    <a:bodyPr/>
                    <a:lstStyle/>
                    <a:p>
                      <a:endParaRPr lang="en-GB" sz="100" b="0" dirty="0">
                        <a:solidFill>
                          <a:schemeClr val="tx1"/>
                        </a:solidFill>
                      </a:endParaRPr>
                    </a:p>
                  </a:txBody>
                  <a:tcPr marL="83127" marR="83127" marT="50292" marB="50292">
                    <a:lnL w="28575" cap="flat" cmpd="sng" algn="ctr">
                      <a:solidFill>
                        <a:schemeClr val="tx1"/>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83127" marR="83127" marT="50292" marB="50292">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a:solidFill>
                          <a:schemeClr val="tx1"/>
                        </a:solidFill>
                      </a:endParaRPr>
                    </a:p>
                  </a:txBody>
                  <a:tcPr marL="83127" marR="83127" marT="50292" marB="50292">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a:solidFill>
                          <a:schemeClr val="tx1"/>
                        </a:solidFill>
                      </a:endParaRPr>
                    </a:p>
                  </a:txBody>
                  <a:tcPr marL="83127" marR="83127" marT="50292" marB="50292">
                    <a:lnL w="9525" cap="flat" cmpd="sng" algn="ctr">
                      <a:solidFill>
                        <a:schemeClr val="bg1">
                          <a:lumMod val="65000"/>
                        </a:schemeClr>
                      </a:solidFill>
                      <a:prstDash val="solid"/>
                      <a:round/>
                      <a:headEnd type="none" w="med" len="med"/>
                      <a:tailEnd type="none" w="med" len="med"/>
                    </a:lnL>
                    <a:lnR w="190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a:solidFill>
                          <a:schemeClr val="tx1"/>
                        </a:solidFill>
                      </a:endParaRPr>
                    </a:p>
                  </a:txBody>
                  <a:tcPr marL="83127" marR="83127" marT="50292" marB="50292">
                    <a:lnL w="19050"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a:solidFill>
                          <a:schemeClr val="tx1"/>
                        </a:solidFill>
                      </a:endParaRPr>
                    </a:p>
                  </a:txBody>
                  <a:tcPr marL="83127" marR="83127" marT="50292" marB="50292">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83127" marR="83127" marT="50292" marB="50292">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a:solidFill>
                          <a:schemeClr val="tx1"/>
                        </a:solidFill>
                      </a:endParaRPr>
                    </a:p>
                  </a:txBody>
                  <a:tcPr marL="83127" marR="83127" marT="50292" marB="50292">
                    <a:lnL w="9525" cap="flat" cmpd="sng" algn="ctr">
                      <a:solidFill>
                        <a:schemeClr val="bg1">
                          <a:lumMod val="65000"/>
                        </a:schemeClr>
                      </a:solidFill>
                      <a:prstDash val="solid"/>
                      <a:round/>
                      <a:headEnd type="none" w="med" len="med"/>
                      <a:tailEnd type="none" w="med" len="med"/>
                    </a:lnL>
                    <a:lnR w="190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a:solidFill>
                          <a:schemeClr val="tx1"/>
                        </a:solidFill>
                      </a:endParaRPr>
                    </a:p>
                  </a:txBody>
                  <a:tcPr marL="83127" marR="83127" marT="50292" marB="50292">
                    <a:lnL w="19050"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a:solidFill>
                          <a:schemeClr val="tx1"/>
                        </a:solidFill>
                      </a:endParaRPr>
                    </a:p>
                  </a:txBody>
                  <a:tcPr marL="83127" marR="83127" marT="50292" marB="50292">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a:solidFill>
                          <a:schemeClr val="tx1"/>
                        </a:solidFill>
                      </a:endParaRPr>
                    </a:p>
                  </a:txBody>
                  <a:tcPr marL="83127" marR="83127" marT="50292" marB="50292">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a:solidFill>
                          <a:schemeClr val="tx1"/>
                        </a:solidFill>
                      </a:endParaRPr>
                    </a:p>
                  </a:txBody>
                  <a:tcPr marL="83127" marR="83127" marT="50292" marB="50292">
                    <a:lnL w="9525" cap="flat" cmpd="sng" algn="ctr">
                      <a:solidFill>
                        <a:schemeClr val="bg1">
                          <a:lumMod val="65000"/>
                        </a:schemeClr>
                      </a:solidFill>
                      <a:prstDash val="solid"/>
                      <a:round/>
                      <a:headEnd type="none" w="med" len="med"/>
                      <a:tailEnd type="none" w="med" len="med"/>
                    </a:lnL>
                    <a:lnR w="190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a:solidFill>
                          <a:schemeClr val="tx1"/>
                        </a:solidFill>
                      </a:endParaRPr>
                    </a:p>
                  </a:txBody>
                  <a:tcPr marL="83127" marR="83127" marT="50292" marB="50292">
                    <a:lnL w="19050"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83127" marR="83127" marT="50292" marB="50292">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07017997"/>
                  </a:ext>
                </a:extLst>
              </a:tr>
              <a:tr h="217927">
                <a:tc>
                  <a:txBody>
                    <a:bodyPr/>
                    <a:lstStyle/>
                    <a:p>
                      <a:endParaRPr lang="en-GB" sz="100" b="0" dirty="0">
                        <a:solidFill>
                          <a:schemeClr val="tx1"/>
                        </a:solidFill>
                      </a:endParaRPr>
                    </a:p>
                  </a:txBody>
                  <a:tcPr marL="83127" marR="83127" marT="50292" marB="50292">
                    <a:lnL w="28575" cap="flat" cmpd="sng" algn="ctr">
                      <a:solidFill>
                        <a:schemeClr val="tx1"/>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a:solidFill>
                          <a:schemeClr val="tx1"/>
                        </a:solidFill>
                      </a:endParaRPr>
                    </a:p>
                  </a:txBody>
                  <a:tcPr marL="83127" marR="83127" marT="50292" marB="50292">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a:solidFill>
                          <a:schemeClr val="tx1"/>
                        </a:solidFill>
                      </a:endParaRPr>
                    </a:p>
                  </a:txBody>
                  <a:tcPr marL="83127" marR="83127" marT="50292" marB="50292">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83127" marR="83127" marT="50292" marB="50292">
                    <a:lnL w="9525" cap="flat" cmpd="sng" algn="ctr">
                      <a:solidFill>
                        <a:schemeClr val="bg1">
                          <a:lumMod val="65000"/>
                        </a:schemeClr>
                      </a:solidFill>
                      <a:prstDash val="solid"/>
                      <a:round/>
                      <a:headEnd type="none" w="med" len="med"/>
                      <a:tailEnd type="none" w="med" len="med"/>
                    </a:lnL>
                    <a:lnR w="190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a:solidFill>
                          <a:schemeClr val="tx1"/>
                        </a:solidFill>
                      </a:endParaRPr>
                    </a:p>
                  </a:txBody>
                  <a:tcPr marL="83127" marR="83127" marT="50292" marB="50292">
                    <a:lnL w="19050"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a:solidFill>
                          <a:schemeClr val="tx1"/>
                        </a:solidFill>
                      </a:endParaRPr>
                    </a:p>
                  </a:txBody>
                  <a:tcPr marL="83127" marR="83127" marT="50292" marB="50292">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83127" marR="83127" marT="50292" marB="50292">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a:solidFill>
                          <a:schemeClr val="tx1"/>
                        </a:solidFill>
                      </a:endParaRPr>
                    </a:p>
                  </a:txBody>
                  <a:tcPr marL="83127" marR="83127" marT="50292" marB="50292">
                    <a:lnL w="9525" cap="flat" cmpd="sng" algn="ctr">
                      <a:solidFill>
                        <a:schemeClr val="bg1">
                          <a:lumMod val="65000"/>
                        </a:schemeClr>
                      </a:solidFill>
                      <a:prstDash val="solid"/>
                      <a:round/>
                      <a:headEnd type="none" w="med" len="med"/>
                      <a:tailEnd type="none" w="med" len="med"/>
                    </a:lnL>
                    <a:lnR w="190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83127" marR="83127" marT="50292" marB="50292">
                    <a:lnL w="19050"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a:solidFill>
                          <a:schemeClr val="tx1"/>
                        </a:solidFill>
                      </a:endParaRPr>
                    </a:p>
                  </a:txBody>
                  <a:tcPr marL="83127" marR="83127" marT="50292" marB="50292">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a:solidFill>
                          <a:schemeClr val="tx1"/>
                        </a:solidFill>
                      </a:endParaRPr>
                    </a:p>
                  </a:txBody>
                  <a:tcPr marL="83127" marR="83127" marT="50292" marB="50292">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a:solidFill>
                          <a:schemeClr val="tx1"/>
                        </a:solidFill>
                      </a:endParaRPr>
                    </a:p>
                  </a:txBody>
                  <a:tcPr marL="83127" marR="83127" marT="50292" marB="50292">
                    <a:lnL w="9525" cap="flat" cmpd="sng" algn="ctr">
                      <a:solidFill>
                        <a:schemeClr val="bg1">
                          <a:lumMod val="65000"/>
                        </a:schemeClr>
                      </a:solidFill>
                      <a:prstDash val="solid"/>
                      <a:round/>
                      <a:headEnd type="none" w="med" len="med"/>
                      <a:tailEnd type="none" w="med" len="med"/>
                    </a:lnL>
                    <a:lnR w="190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a:solidFill>
                          <a:schemeClr val="tx1"/>
                        </a:solidFill>
                      </a:endParaRPr>
                    </a:p>
                  </a:txBody>
                  <a:tcPr marL="83127" marR="83127" marT="50292" marB="50292">
                    <a:lnL w="19050"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83127" marR="83127" marT="50292" marB="50292">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2731071"/>
                  </a:ext>
                </a:extLst>
              </a:tr>
              <a:tr h="217927">
                <a:tc>
                  <a:txBody>
                    <a:bodyPr/>
                    <a:lstStyle/>
                    <a:p>
                      <a:endParaRPr lang="en-GB" sz="100" b="0">
                        <a:solidFill>
                          <a:schemeClr val="tx1"/>
                        </a:solidFill>
                      </a:endParaRPr>
                    </a:p>
                  </a:txBody>
                  <a:tcPr marL="83127" marR="83127" marT="50292" marB="50292">
                    <a:lnL w="28575" cap="flat" cmpd="sng" algn="ctr">
                      <a:solidFill>
                        <a:schemeClr val="tx1"/>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a:solidFill>
                          <a:schemeClr val="tx1"/>
                        </a:solidFill>
                      </a:endParaRPr>
                    </a:p>
                  </a:txBody>
                  <a:tcPr marL="83127" marR="83127" marT="50292" marB="50292">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83127" marR="83127" marT="50292" marB="50292">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83127" marR="83127" marT="50292" marB="50292">
                    <a:lnL w="9525" cap="flat" cmpd="sng" algn="ctr">
                      <a:solidFill>
                        <a:schemeClr val="bg1">
                          <a:lumMod val="65000"/>
                        </a:schemeClr>
                      </a:solidFill>
                      <a:prstDash val="solid"/>
                      <a:round/>
                      <a:headEnd type="none" w="med" len="med"/>
                      <a:tailEnd type="none" w="med" len="med"/>
                    </a:lnL>
                    <a:lnR w="190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83127" marR="83127" marT="50292" marB="50292">
                    <a:lnL w="19050"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83127" marR="83127" marT="50292" marB="50292">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a:solidFill>
                          <a:schemeClr val="tx1"/>
                        </a:solidFill>
                      </a:endParaRPr>
                    </a:p>
                  </a:txBody>
                  <a:tcPr marL="83127" marR="83127" marT="50292" marB="50292">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a:solidFill>
                          <a:schemeClr val="tx1"/>
                        </a:solidFill>
                      </a:endParaRPr>
                    </a:p>
                  </a:txBody>
                  <a:tcPr marL="83127" marR="83127" marT="50292" marB="50292">
                    <a:lnL w="9525" cap="flat" cmpd="sng" algn="ctr">
                      <a:solidFill>
                        <a:schemeClr val="bg1">
                          <a:lumMod val="65000"/>
                        </a:schemeClr>
                      </a:solidFill>
                      <a:prstDash val="solid"/>
                      <a:round/>
                      <a:headEnd type="none" w="med" len="med"/>
                      <a:tailEnd type="none" w="med" len="med"/>
                    </a:lnL>
                    <a:lnR w="190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a:solidFill>
                          <a:schemeClr val="tx1"/>
                        </a:solidFill>
                      </a:endParaRPr>
                    </a:p>
                  </a:txBody>
                  <a:tcPr marL="83127" marR="83127" marT="50292" marB="50292">
                    <a:lnL w="19050"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83127" marR="83127" marT="50292" marB="50292">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a:solidFill>
                          <a:schemeClr val="tx1"/>
                        </a:solidFill>
                      </a:endParaRPr>
                    </a:p>
                  </a:txBody>
                  <a:tcPr marL="83127" marR="83127" marT="50292" marB="50292">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a:solidFill>
                          <a:schemeClr val="tx1"/>
                        </a:solidFill>
                      </a:endParaRPr>
                    </a:p>
                  </a:txBody>
                  <a:tcPr marL="83127" marR="83127" marT="50292" marB="50292">
                    <a:lnL w="9525" cap="flat" cmpd="sng" algn="ctr">
                      <a:solidFill>
                        <a:schemeClr val="bg1">
                          <a:lumMod val="65000"/>
                        </a:schemeClr>
                      </a:solidFill>
                      <a:prstDash val="solid"/>
                      <a:round/>
                      <a:headEnd type="none" w="med" len="med"/>
                      <a:tailEnd type="none" w="med" len="med"/>
                    </a:lnL>
                    <a:lnR w="190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a:solidFill>
                          <a:schemeClr val="tx1"/>
                        </a:solidFill>
                      </a:endParaRPr>
                    </a:p>
                  </a:txBody>
                  <a:tcPr marL="83127" marR="83127" marT="50292" marB="50292">
                    <a:lnL w="19050"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83127" marR="83127" marT="50292" marB="50292">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07649161"/>
                  </a:ext>
                </a:extLst>
              </a:tr>
              <a:tr h="217927">
                <a:tc>
                  <a:txBody>
                    <a:bodyPr/>
                    <a:lstStyle/>
                    <a:p>
                      <a:endParaRPr lang="en-GB" sz="100" b="0">
                        <a:solidFill>
                          <a:schemeClr val="tx1"/>
                        </a:solidFill>
                      </a:endParaRPr>
                    </a:p>
                  </a:txBody>
                  <a:tcPr marL="83127" marR="83127" marT="50292" marB="50292">
                    <a:lnL w="28575" cap="flat" cmpd="sng" algn="ctr">
                      <a:solidFill>
                        <a:schemeClr val="tx1"/>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a:solidFill>
                          <a:schemeClr val="tx1"/>
                        </a:solidFill>
                      </a:endParaRPr>
                    </a:p>
                  </a:txBody>
                  <a:tcPr marL="83127" marR="83127" marT="50292" marB="50292">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a:solidFill>
                          <a:schemeClr val="tx1"/>
                        </a:solidFill>
                      </a:endParaRPr>
                    </a:p>
                  </a:txBody>
                  <a:tcPr marL="83127" marR="83127" marT="50292" marB="50292">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a:solidFill>
                          <a:schemeClr val="tx1"/>
                        </a:solidFill>
                      </a:endParaRPr>
                    </a:p>
                  </a:txBody>
                  <a:tcPr marL="83127" marR="83127" marT="50292" marB="50292">
                    <a:lnL w="9525" cap="flat" cmpd="sng" algn="ctr">
                      <a:solidFill>
                        <a:schemeClr val="bg1">
                          <a:lumMod val="65000"/>
                        </a:schemeClr>
                      </a:solidFill>
                      <a:prstDash val="solid"/>
                      <a:round/>
                      <a:headEnd type="none" w="med" len="med"/>
                      <a:tailEnd type="none" w="med" len="med"/>
                    </a:lnL>
                    <a:lnR w="190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a:solidFill>
                          <a:schemeClr val="tx1"/>
                        </a:solidFill>
                      </a:endParaRPr>
                    </a:p>
                  </a:txBody>
                  <a:tcPr marL="83127" marR="83127" marT="50292" marB="50292">
                    <a:lnL w="19050"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83127" marR="83127" marT="50292" marB="50292">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a:solidFill>
                          <a:schemeClr val="tx1"/>
                        </a:solidFill>
                      </a:endParaRPr>
                    </a:p>
                  </a:txBody>
                  <a:tcPr marL="83127" marR="83127" marT="50292" marB="50292">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a:solidFill>
                          <a:schemeClr val="tx1"/>
                        </a:solidFill>
                      </a:endParaRPr>
                    </a:p>
                  </a:txBody>
                  <a:tcPr marL="83127" marR="83127" marT="50292" marB="50292">
                    <a:lnL w="9525" cap="flat" cmpd="sng" algn="ctr">
                      <a:solidFill>
                        <a:schemeClr val="bg1">
                          <a:lumMod val="65000"/>
                        </a:schemeClr>
                      </a:solidFill>
                      <a:prstDash val="solid"/>
                      <a:round/>
                      <a:headEnd type="none" w="med" len="med"/>
                      <a:tailEnd type="none" w="med" len="med"/>
                    </a:lnL>
                    <a:lnR w="190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a:solidFill>
                          <a:schemeClr val="tx1"/>
                        </a:solidFill>
                      </a:endParaRPr>
                    </a:p>
                  </a:txBody>
                  <a:tcPr marL="83127" marR="83127" marT="50292" marB="50292">
                    <a:lnL w="19050"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83127" marR="83127" marT="50292" marB="50292">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83127" marR="83127" marT="50292" marB="50292">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a:solidFill>
                          <a:schemeClr val="tx1"/>
                        </a:solidFill>
                      </a:endParaRPr>
                    </a:p>
                  </a:txBody>
                  <a:tcPr marL="83127" marR="83127" marT="50292" marB="50292">
                    <a:lnL w="9525" cap="flat" cmpd="sng" algn="ctr">
                      <a:solidFill>
                        <a:schemeClr val="bg1">
                          <a:lumMod val="65000"/>
                        </a:schemeClr>
                      </a:solidFill>
                      <a:prstDash val="solid"/>
                      <a:round/>
                      <a:headEnd type="none" w="med" len="med"/>
                      <a:tailEnd type="none" w="med" len="med"/>
                    </a:lnL>
                    <a:lnR w="190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a:solidFill>
                          <a:schemeClr val="tx1"/>
                        </a:solidFill>
                      </a:endParaRPr>
                    </a:p>
                  </a:txBody>
                  <a:tcPr marL="83127" marR="83127" marT="50292" marB="50292">
                    <a:lnL w="19050"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83127" marR="83127" marT="50292" marB="50292">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5181725"/>
                  </a:ext>
                </a:extLst>
              </a:tr>
              <a:tr h="217927">
                <a:tc>
                  <a:txBody>
                    <a:bodyPr/>
                    <a:lstStyle/>
                    <a:p>
                      <a:endParaRPr lang="en-GB" sz="100" b="0">
                        <a:solidFill>
                          <a:schemeClr val="tx1"/>
                        </a:solidFill>
                      </a:endParaRPr>
                    </a:p>
                  </a:txBody>
                  <a:tcPr marL="83127" marR="83127" marT="50292" marB="50292">
                    <a:lnL w="28575" cap="flat" cmpd="sng" algn="ctr">
                      <a:solidFill>
                        <a:schemeClr val="tx1"/>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a:solidFill>
                          <a:schemeClr val="tx1"/>
                        </a:solidFill>
                      </a:endParaRPr>
                    </a:p>
                  </a:txBody>
                  <a:tcPr marL="83127" marR="83127" marT="50292" marB="50292">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a:solidFill>
                          <a:schemeClr val="tx1"/>
                        </a:solidFill>
                      </a:endParaRPr>
                    </a:p>
                  </a:txBody>
                  <a:tcPr marL="83127" marR="83127" marT="50292" marB="50292">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a:solidFill>
                          <a:schemeClr val="tx1"/>
                        </a:solidFill>
                      </a:endParaRPr>
                    </a:p>
                  </a:txBody>
                  <a:tcPr marL="83127" marR="83127" marT="50292" marB="50292">
                    <a:lnL w="9525" cap="flat" cmpd="sng" algn="ctr">
                      <a:solidFill>
                        <a:schemeClr val="bg1">
                          <a:lumMod val="65000"/>
                        </a:schemeClr>
                      </a:solidFill>
                      <a:prstDash val="solid"/>
                      <a:round/>
                      <a:headEnd type="none" w="med" len="med"/>
                      <a:tailEnd type="none" w="med" len="med"/>
                    </a:lnL>
                    <a:lnR w="190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83127" marR="83127" marT="50292" marB="50292">
                    <a:lnL w="19050"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83127" marR="83127" marT="50292" marB="50292">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83127" marR="83127" marT="50292" marB="50292">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83127" marR="83127" marT="50292" marB="50292">
                    <a:lnL w="9525" cap="flat" cmpd="sng" algn="ctr">
                      <a:solidFill>
                        <a:schemeClr val="bg1">
                          <a:lumMod val="65000"/>
                        </a:schemeClr>
                      </a:solidFill>
                      <a:prstDash val="solid"/>
                      <a:round/>
                      <a:headEnd type="none" w="med" len="med"/>
                      <a:tailEnd type="none" w="med" len="med"/>
                    </a:lnL>
                    <a:lnR w="190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83127" marR="83127" marT="50292" marB="50292">
                    <a:lnL w="19050"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83127" marR="83127" marT="50292" marB="50292">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a:solidFill>
                          <a:schemeClr val="tx1"/>
                        </a:solidFill>
                      </a:endParaRPr>
                    </a:p>
                  </a:txBody>
                  <a:tcPr marL="83127" marR="83127" marT="50292" marB="50292">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a:solidFill>
                          <a:schemeClr val="tx1"/>
                        </a:solidFill>
                      </a:endParaRPr>
                    </a:p>
                  </a:txBody>
                  <a:tcPr marL="83127" marR="83127" marT="50292" marB="50292">
                    <a:lnL w="9525" cap="flat" cmpd="sng" algn="ctr">
                      <a:solidFill>
                        <a:schemeClr val="bg1">
                          <a:lumMod val="65000"/>
                        </a:schemeClr>
                      </a:solidFill>
                      <a:prstDash val="solid"/>
                      <a:round/>
                      <a:headEnd type="none" w="med" len="med"/>
                      <a:tailEnd type="none" w="med" len="med"/>
                    </a:lnL>
                    <a:lnR w="190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83127" marR="83127" marT="50292" marB="50292">
                    <a:lnL w="19050"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a:solidFill>
                          <a:schemeClr val="tx1"/>
                        </a:solidFill>
                      </a:endParaRPr>
                    </a:p>
                  </a:txBody>
                  <a:tcPr marL="83127" marR="83127" marT="50292" marB="50292">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86003197"/>
                  </a:ext>
                </a:extLst>
              </a:tr>
              <a:tr h="217927">
                <a:tc>
                  <a:txBody>
                    <a:bodyPr/>
                    <a:lstStyle/>
                    <a:p>
                      <a:endParaRPr lang="en-GB" sz="100" b="0">
                        <a:solidFill>
                          <a:schemeClr val="tx1"/>
                        </a:solidFill>
                      </a:endParaRPr>
                    </a:p>
                  </a:txBody>
                  <a:tcPr marL="83127" marR="83127" marT="50292" marB="50292">
                    <a:lnL w="28575" cap="flat" cmpd="sng" algn="ctr">
                      <a:solidFill>
                        <a:schemeClr val="tx1"/>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a:solidFill>
                          <a:schemeClr val="tx1"/>
                        </a:solidFill>
                      </a:endParaRPr>
                    </a:p>
                  </a:txBody>
                  <a:tcPr marL="83127" marR="83127" marT="50292" marB="50292">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a:solidFill>
                          <a:schemeClr val="tx1"/>
                        </a:solidFill>
                      </a:endParaRPr>
                    </a:p>
                  </a:txBody>
                  <a:tcPr marL="83127" marR="83127" marT="50292" marB="50292">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a:solidFill>
                          <a:schemeClr val="tx1"/>
                        </a:solidFill>
                      </a:endParaRPr>
                    </a:p>
                  </a:txBody>
                  <a:tcPr marL="83127" marR="83127" marT="50292" marB="50292">
                    <a:lnL w="9525" cap="flat" cmpd="sng" algn="ctr">
                      <a:solidFill>
                        <a:schemeClr val="bg1">
                          <a:lumMod val="65000"/>
                        </a:schemeClr>
                      </a:solidFill>
                      <a:prstDash val="solid"/>
                      <a:round/>
                      <a:headEnd type="none" w="med" len="med"/>
                      <a:tailEnd type="none" w="med" len="med"/>
                    </a:lnL>
                    <a:lnR w="190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a:solidFill>
                          <a:schemeClr val="tx1"/>
                        </a:solidFill>
                      </a:endParaRPr>
                    </a:p>
                  </a:txBody>
                  <a:tcPr marL="83127" marR="83127" marT="50292" marB="50292">
                    <a:lnL w="19050"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a:solidFill>
                          <a:schemeClr val="tx1"/>
                        </a:solidFill>
                      </a:endParaRPr>
                    </a:p>
                  </a:txBody>
                  <a:tcPr marL="83127" marR="83127" marT="50292" marB="50292">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83127" marR="83127" marT="50292" marB="50292">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83127" marR="83127" marT="50292" marB="50292">
                    <a:lnL w="9525" cap="flat" cmpd="sng" algn="ctr">
                      <a:solidFill>
                        <a:schemeClr val="bg1">
                          <a:lumMod val="65000"/>
                        </a:schemeClr>
                      </a:solidFill>
                      <a:prstDash val="solid"/>
                      <a:round/>
                      <a:headEnd type="none" w="med" len="med"/>
                      <a:tailEnd type="none" w="med" len="med"/>
                    </a:lnL>
                    <a:lnR w="190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83127" marR="83127" marT="50292" marB="50292">
                    <a:lnL w="19050"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83127" marR="83127" marT="50292" marB="50292">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83127" marR="83127" marT="50292" marB="50292">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83127" marR="83127" marT="50292" marB="50292">
                    <a:lnL w="9525" cap="flat" cmpd="sng" algn="ctr">
                      <a:solidFill>
                        <a:schemeClr val="bg1">
                          <a:lumMod val="65000"/>
                        </a:schemeClr>
                      </a:solidFill>
                      <a:prstDash val="solid"/>
                      <a:round/>
                      <a:headEnd type="none" w="med" len="med"/>
                      <a:tailEnd type="none" w="med" len="med"/>
                    </a:lnL>
                    <a:lnR w="190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83127" marR="83127" marT="50292" marB="50292">
                    <a:lnL w="19050"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83127" marR="83127" marT="50292" marB="50292">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98433261"/>
                  </a:ext>
                </a:extLst>
              </a:tr>
              <a:tr h="217927">
                <a:tc>
                  <a:txBody>
                    <a:bodyPr/>
                    <a:lstStyle/>
                    <a:p>
                      <a:endParaRPr lang="en-GB" sz="100" b="0">
                        <a:solidFill>
                          <a:schemeClr val="tx1"/>
                        </a:solidFill>
                      </a:endParaRPr>
                    </a:p>
                  </a:txBody>
                  <a:tcPr marL="83127" marR="83127" marT="50292" marB="50292">
                    <a:lnL w="28575" cap="flat" cmpd="sng" algn="ctr">
                      <a:solidFill>
                        <a:schemeClr val="tx1"/>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83127" marR="83127" marT="50292" marB="50292">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83127" marR="83127" marT="50292" marB="50292">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a:solidFill>
                          <a:schemeClr val="tx1"/>
                        </a:solidFill>
                      </a:endParaRPr>
                    </a:p>
                  </a:txBody>
                  <a:tcPr marL="83127" marR="83127" marT="50292" marB="50292">
                    <a:lnL w="9525" cap="flat" cmpd="sng" algn="ctr">
                      <a:solidFill>
                        <a:schemeClr val="bg1">
                          <a:lumMod val="65000"/>
                        </a:schemeClr>
                      </a:solidFill>
                      <a:prstDash val="solid"/>
                      <a:round/>
                      <a:headEnd type="none" w="med" len="med"/>
                      <a:tailEnd type="none" w="med" len="med"/>
                    </a:lnL>
                    <a:lnR w="190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83127" marR="83127" marT="50292" marB="50292">
                    <a:lnL w="19050"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83127" marR="83127" marT="50292" marB="50292">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83127" marR="83127" marT="50292" marB="50292">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83127" marR="83127" marT="50292" marB="50292">
                    <a:lnL w="9525" cap="flat" cmpd="sng" algn="ctr">
                      <a:solidFill>
                        <a:schemeClr val="bg1">
                          <a:lumMod val="65000"/>
                        </a:schemeClr>
                      </a:solidFill>
                      <a:prstDash val="solid"/>
                      <a:round/>
                      <a:headEnd type="none" w="med" len="med"/>
                      <a:tailEnd type="none" w="med" len="med"/>
                    </a:lnL>
                    <a:lnR w="190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83127" marR="83127" marT="50292" marB="50292">
                    <a:lnL w="19050"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83127" marR="83127" marT="50292" marB="50292">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83127" marR="83127" marT="50292" marB="50292">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83127" marR="83127" marT="50292" marB="50292">
                    <a:lnL w="9525" cap="flat" cmpd="sng" algn="ctr">
                      <a:solidFill>
                        <a:schemeClr val="bg1">
                          <a:lumMod val="65000"/>
                        </a:schemeClr>
                      </a:solidFill>
                      <a:prstDash val="solid"/>
                      <a:round/>
                      <a:headEnd type="none" w="med" len="med"/>
                      <a:tailEnd type="none" w="med" len="med"/>
                    </a:lnL>
                    <a:lnR w="190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83127" marR="83127" marT="50292" marB="50292">
                    <a:lnL w="19050"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83127" marR="83127" marT="50292" marB="50292">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41176172"/>
                  </a:ext>
                </a:extLst>
              </a:tr>
            </a:tbl>
          </a:graphicData>
        </a:graphic>
      </p:graphicFrame>
      <p:sp>
        <p:nvSpPr>
          <p:cNvPr id="7" name="TextBox 6">
            <a:extLst>
              <a:ext uri="{FF2B5EF4-FFF2-40B4-BE49-F238E27FC236}">
                <a16:creationId xmlns:a16="http://schemas.microsoft.com/office/drawing/2014/main" id="{C1E19D30-7618-2949-9292-A80A4FB76054}"/>
              </a:ext>
            </a:extLst>
          </p:cNvPr>
          <p:cNvSpPr txBox="1"/>
          <p:nvPr/>
        </p:nvSpPr>
        <p:spPr>
          <a:xfrm>
            <a:off x="39060" y="954523"/>
            <a:ext cx="513302" cy="276999"/>
          </a:xfrm>
          <a:prstGeom prst="rect">
            <a:avLst/>
          </a:prstGeom>
          <a:noFill/>
        </p:spPr>
        <p:txBody>
          <a:bodyPr wrap="square" lIns="36000" tIns="0" rIns="0" bIns="0" rtlCol="0">
            <a:spAutoFit/>
          </a:bodyPr>
          <a:lstStyle/>
          <a:p>
            <a:r>
              <a:rPr lang="en-GB" sz="1800" b="1" dirty="0"/>
              <a:t>Ex3</a:t>
            </a:r>
          </a:p>
        </p:txBody>
      </p:sp>
      <p:sp>
        <p:nvSpPr>
          <p:cNvPr id="8" name="TextBox 7">
            <a:extLst>
              <a:ext uri="{FF2B5EF4-FFF2-40B4-BE49-F238E27FC236}">
                <a16:creationId xmlns:a16="http://schemas.microsoft.com/office/drawing/2014/main" id="{E2E8E920-A27F-A441-8B68-55D29D9CA9ED}"/>
              </a:ext>
            </a:extLst>
          </p:cNvPr>
          <p:cNvSpPr txBox="1"/>
          <p:nvPr/>
        </p:nvSpPr>
        <p:spPr>
          <a:xfrm>
            <a:off x="460691" y="952519"/>
            <a:ext cx="3982540" cy="553998"/>
          </a:xfrm>
          <a:prstGeom prst="rect">
            <a:avLst/>
          </a:prstGeom>
          <a:noFill/>
        </p:spPr>
        <p:txBody>
          <a:bodyPr wrap="square" lIns="36000" tIns="0" rIns="0" bIns="0" rtlCol="0" anchor="t">
            <a:spAutoFit/>
          </a:bodyPr>
          <a:lstStyle/>
          <a:p>
            <a:pPr>
              <a:defRPr/>
            </a:pPr>
            <a:r>
              <a:rPr lang="en-GB" altLang="en-US" sz="1800" dirty="0"/>
              <a:t>The graph shows part of Matthew’s journey to the gym and back.</a:t>
            </a:r>
          </a:p>
        </p:txBody>
      </p:sp>
      <p:sp>
        <p:nvSpPr>
          <p:cNvPr id="9" name="Rectangle 8">
            <a:extLst>
              <a:ext uri="{FF2B5EF4-FFF2-40B4-BE49-F238E27FC236}">
                <a16:creationId xmlns:a16="http://schemas.microsoft.com/office/drawing/2014/main" id="{6A490057-C707-DE47-9E82-620CF0234DF2}"/>
              </a:ext>
            </a:extLst>
          </p:cNvPr>
          <p:cNvSpPr/>
          <p:nvPr/>
        </p:nvSpPr>
        <p:spPr>
          <a:xfrm rot="16200000">
            <a:off x="-85923" y="1451619"/>
            <a:ext cx="640770" cy="202298"/>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dirty="0">
                <a:solidFill>
                  <a:schemeClr val="tx1"/>
                </a:solidFill>
              </a:rPr>
              <a:t>Solution</a:t>
            </a:r>
          </a:p>
        </p:txBody>
      </p:sp>
      <p:sp>
        <p:nvSpPr>
          <p:cNvPr id="10" name="TextBox 9">
            <a:extLst>
              <a:ext uri="{FF2B5EF4-FFF2-40B4-BE49-F238E27FC236}">
                <a16:creationId xmlns:a16="http://schemas.microsoft.com/office/drawing/2014/main" id="{84A9E0D8-B018-ED46-A93D-C139EA8848D1}"/>
              </a:ext>
            </a:extLst>
          </p:cNvPr>
          <p:cNvSpPr txBox="1"/>
          <p:nvPr/>
        </p:nvSpPr>
        <p:spPr>
          <a:xfrm rot="16200000">
            <a:off x="3756833" y="2395500"/>
            <a:ext cx="2568166" cy="246221"/>
          </a:xfrm>
          <a:prstGeom prst="rect">
            <a:avLst/>
          </a:prstGeom>
          <a:noFill/>
        </p:spPr>
        <p:txBody>
          <a:bodyPr wrap="square" lIns="0" tIns="0" rIns="0" bIns="0" rtlCol="0" anchor="ctr" anchorCtr="0">
            <a:spAutoFit/>
          </a:bodyPr>
          <a:lstStyle/>
          <a:p>
            <a:pPr algn="ctr">
              <a:defRPr/>
            </a:pPr>
            <a:r>
              <a:rPr lang="en-GB" altLang="en-US" sz="1600" b="1" dirty="0"/>
              <a:t>Distance from home </a:t>
            </a:r>
            <a:r>
              <a:rPr lang="en-GB" altLang="en-US" sz="1600" dirty="0"/>
              <a:t>(km)</a:t>
            </a:r>
          </a:p>
        </p:txBody>
      </p:sp>
      <p:sp>
        <p:nvSpPr>
          <p:cNvPr id="11" name="TextBox 10">
            <a:extLst>
              <a:ext uri="{FF2B5EF4-FFF2-40B4-BE49-F238E27FC236}">
                <a16:creationId xmlns:a16="http://schemas.microsoft.com/office/drawing/2014/main" id="{16591C59-538B-A04C-A344-E89C2EFC6CA9}"/>
              </a:ext>
            </a:extLst>
          </p:cNvPr>
          <p:cNvSpPr txBox="1"/>
          <p:nvPr/>
        </p:nvSpPr>
        <p:spPr>
          <a:xfrm>
            <a:off x="6534416" y="4075062"/>
            <a:ext cx="1261529" cy="246221"/>
          </a:xfrm>
          <a:prstGeom prst="rect">
            <a:avLst/>
          </a:prstGeom>
          <a:noFill/>
        </p:spPr>
        <p:txBody>
          <a:bodyPr wrap="square" lIns="0" tIns="0" rIns="0" bIns="0" rtlCol="0" anchor="ctr" anchorCtr="0">
            <a:spAutoFit/>
          </a:bodyPr>
          <a:lstStyle/>
          <a:p>
            <a:pPr algn="ctr">
              <a:defRPr/>
            </a:pPr>
            <a:r>
              <a:rPr lang="en-GB" altLang="en-US" sz="1600" b="1" dirty="0"/>
              <a:t>Time </a:t>
            </a:r>
            <a:r>
              <a:rPr lang="en-GB" altLang="en-US" sz="1600" dirty="0"/>
              <a:t>(hours)</a:t>
            </a:r>
          </a:p>
        </p:txBody>
      </p:sp>
      <p:sp>
        <p:nvSpPr>
          <p:cNvPr id="12" name="TextBox 11">
            <a:extLst>
              <a:ext uri="{FF2B5EF4-FFF2-40B4-BE49-F238E27FC236}">
                <a16:creationId xmlns:a16="http://schemas.microsoft.com/office/drawing/2014/main" id="{D2F5298D-26B2-B94D-B3A3-2C497C4F20E9}"/>
              </a:ext>
            </a:extLst>
          </p:cNvPr>
          <p:cNvSpPr txBox="1"/>
          <p:nvPr/>
        </p:nvSpPr>
        <p:spPr>
          <a:xfrm>
            <a:off x="5334911" y="3870948"/>
            <a:ext cx="347035" cy="246221"/>
          </a:xfrm>
          <a:prstGeom prst="rect">
            <a:avLst/>
          </a:prstGeom>
          <a:noFill/>
        </p:spPr>
        <p:txBody>
          <a:bodyPr wrap="square" lIns="0" tIns="0" rIns="0" bIns="0" rtlCol="0" anchor="ctr" anchorCtr="0">
            <a:spAutoFit/>
          </a:bodyPr>
          <a:lstStyle/>
          <a:p>
            <a:pPr algn="ctr">
              <a:defRPr/>
            </a:pPr>
            <a:r>
              <a:rPr lang="en-GB" altLang="en-US" sz="1600" dirty="0"/>
              <a:t>0</a:t>
            </a:r>
          </a:p>
        </p:txBody>
      </p:sp>
      <p:sp>
        <p:nvSpPr>
          <p:cNvPr id="14" name="TextBox 13">
            <a:extLst>
              <a:ext uri="{FF2B5EF4-FFF2-40B4-BE49-F238E27FC236}">
                <a16:creationId xmlns:a16="http://schemas.microsoft.com/office/drawing/2014/main" id="{AAB4847D-3506-964D-B142-F22FF9FFC6E2}"/>
              </a:ext>
            </a:extLst>
          </p:cNvPr>
          <p:cNvSpPr txBox="1"/>
          <p:nvPr/>
        </p:nvSpPr>
        <p:spPr>
          <a:xfrm>
            <a:off x="6260180" y="3867826"/>
            <a:ext cx="347035" cy="246221"/>
          </a:xfrm>
          <a:prstGeom prst="rect">
            <a:avLst/>
          </a:prstGeom>
          <a:noFill/>
        </p:spPr>
        <p:txBody>
          <a:bodyPr wrap="square" lIns="0" tIns="0" rIns="0" bIns="0" rtlCol="0" anchor="ctr" anchorCtr="0">
            <a:spAutoFit/>
          </a:bodyPr>
          <a:lstStyle/>
          <a:p>
            <a:pPr algn="ctr">
              <a:defRPr/>
            </a:pPr>
            <a:r>
              <a:rPr lang="en-GB" altLang="en-US" sz="1600" dirty="0"/>
              <a:t>1</a:t>
            </a:r>
          </a:p>
        </p:txBody>
      </p:sp>
      <p:sp>
        <p:nvSpPr>
          <p:cNvPr id="16" name="TextBox 15">
            <a:extLst>
              <a:ext uri="{FF2B5EF4-FFF2-40B4-BE49-F238E27FC236}">
                <a16:creationId xmlns:a16="http://schemas.microsoft.com/office/drawing/2014/main" id="{956961A8-5079-5449-92DA-B33FB3F3C60D}"/>
              </a:ext>
            </a:extLst>
          </p:cNvPr>
          <p:cNvSpPr txBox="1"/>
          <p:nvPr/>
        </p:nvSpPr>
        <p:spPr>
          <a:xfrm>
            <a:off x="7181791" y="3867826"/>
            <a:ext cx="347035" cy="246221"/>
          </a:xfrm>
          <a:prstGeom prst="rect">
            <a:avLst/>
          </a:prstGeom>
          <a:noFill/>
        </p:spPr>
        <p:txBody>
          <a:bodyPr wrap="square" lIns="0" tIns="0" rIns="0" bIns="0" rtlCol="0" anchor="ctr" anchorCtr="0">
            <a:spAutoFit/>
          </a:bodyPr>
          <a:lstStyle/>
          <a:p>
            <a:pPr algn="ctr">
              <a:defRPr/>
            </a:pPr>
            <a:r>
              <a:rPr lang="en-GB" altLang="en-US" sz="1600" dirty="0"/>
              <a:t>2</a:t>
            </a:r>
          </a:p>
        </p:txBody>
      </p:sp>
      <p:sp>
        <p:nvSpPr>
          <p:cNvPr id="18" name="TextBox 17">
            <a:extLst>
              <a:ext uri="{FF2B5EF4-FFF2-40B4-BE49-F238E27FC236}">
                <a16:creationId xmlns:a16="http://schemas.microsoft.com/office/drawing/2014/main" id="{D708F174-1E63-ED4A-B969-60B9A80DDE88}"/>
              </a:ext>
            </a:extLst>
          </p:cNvPr>
          <p:cNvSpPr txBox="1"/>
          <p:nvPr/>
        </p:nvSpPr>
        <p:spPr>
          <a:xfrm>
            <a:off x="8107277" y="3870948"/>
            <a:ext cx="347035" cy="246221"/>
          </a:xfrm>
          <a:prstGeom prst="rect">
            <a:avLst/>
          </a:prstGeom>
          <a:noFill/>
        </p:spPr>
        <p:txBody>
          <a:bodyPr wrap="square" lIns="0" tIns="0" rIns="0" bIns="0" rtlCol="0" anchor="ctr" anchorCtr="0">
            <a:spAutoFit/>
          </a:bodyPr>
          <a:lstStyle/>
          <a:p>
            <a:pPr algn="ctr">
              <a:defRPr/>
            </a:pPr>
            <a:r>
              <a:rPr lang="en-GB" altLang="en-US" sz="1600" dirty="0"/>
              <a:t>3</a:t>
            </a:r>
          </a:p>
        </p:txBody>
      </p:sp>
      <p:sp>
        <p:nvSpPr>
          <p:cNvPr id="19" name="TextBox 18">
            <a:extLst>
              <a:ext uri="{FF2B5EF4-FFF2-40B4-BE49-F238E27FC236}">
                <a16:creationId xmlns:a16="http://schemas.microsoft.com/office/drawing/2014/main" id="{D0DAA19A-2C16-844A-80D6-1FA310BDFFFC}"/>
              </a:ext>
            </a:extLst>
          </p:cNvPr>
          <p:cNvSpPr txBox="1"/>
          <p:nvPr/>
        </p:nvSpPr>
        <p:spPr>
          <a:xfrm>
            <a:off x="5042286" y="3708392"/>
            <a:ext cx="398895" cy="246221"/>
          </a:xfrm>
          <a:prstGeom prst="rect">
            <a:avLst/>
          </a:prstGeom>
          <a:noFill/>
        </p:spPr>
        <p:txBody>
          <a:bodyPr wrap="square" lIns="0" tIns="0" rIns="0" bIns="0" rtlCol="0" anchor="ctr" anchorCtr="0">
            <a:spAutoFit/>
          </a:bodyPr>
          <a:lstStyle/>
          <a:p>
            <a:pPr algn="r">
              <a:defRPr/>
            </a:pPr>
            <a:r>
              <a:rPr lang="en-GB" altLang="en-US" sz="1600" dirty="0"/>
              <a:t>0</a:t>
            </a:r>
          </a:p>
        </p:txBody>
      </p:sp>
      <p:sp>
        <p:nvSpPr>
          <p:cNvPr id="20" name="TextBox 19">
            <a:extLst>
              <a:ext uri="{FF2B5EF4-FFF2-40B4-BE49-F238E27FC236}">
                <a16:creationId xmlns:a16="http://schemas.microsoft.com/office/drawing/2014/main" id="{3275B49F-369D-0349-AAAB-4879BD46AC38}"/>
              </a:ext>
            </a:extLst>
          </p:cNvPr>
          <p:cNvSpPr txBox="1"/>
          <p:nvPr/>
        </p:nvSpPr>
        <p:spPr>
          <a:xfrm>
            <a:off x="5042286" y="3282169"/>
            <a:ext cx="398895" cy="246221"/>
          </a:xfrm>
          <a:prstGeom prst="rect">
            <a:avLst/>
          </a:prstGeom>
          <a:noFill/>
        </p:spPr>
        <p:txBody>
          <a:bodyPr wrap="square" lIns="0" tIns="0" rIns="0" bIns="0" rtlCol="0" anchor="ctr" anchorCtr="0">
            <a:spAutoFit/>
          </a:bodyPr>
          <a:lstStyle/>
          <a:p>
            <a:pPr algn="r">
              <a:defRPr/>
            </a:pPr>
            <a:r>
              <a:rPr lang="en-GB" altLang="en-US" sz="1600" dirty="0"/>
              <a:t>2</a:t>
            </a:r>
          </a:p>
        </p:txBody>
      </p:sp>
      <p:sp>
        <p:nvSpPr>
          <p:cNvPr id="21" name="TextBox 20">
            <a:extLst>
              <a:ext uri="{FF2B5EF4-FFF2-40B4-BE49-F238E27FC236}">
                <a16:creationId xmlns:a16="http://schemas.microsoft.com/office/drawing/2014/main" id="{68700465-BE14-B042-AD12-89B5AEB47C3D}"/>
              </a:ext>
            </a:extLst>
          </p:cNvPr>
          <p:cNvSpPr txBox="1"/>
          <p:nvPr/>
        </p:nvSpPr>
        <p:spPr>
          <a:xfrm>
            <a:off x="5042286" y="2412519"/>
            <a:ext cx="398895" cy="246221"/>
          </a:xfrm>
          <a:prstGeom prst="rect">
            <a:avLst/>
          </a:prstGeom>
          <a:noFill/>
        </p:spPr>
        <p:txBody>
          <a:bodyPr wrap="square" lIns="0" tIns="0" rIns="0" bIns="0" rtlCol="0" anchor="ctr" anchorCtr="0">
            <a:spAutoFit/>
          </a:bodyPr>
          <a:lstStyle/>
          <a:p>
            <a:pPr algn="r">
              <a:defRPr/>
            </a:pPr>
            <a:r>
              <a:rPr lang="en-GB" altLang="en-US" sz="1600" dirty="0"/>
              <a:t>6</a:t>
            </a:r>
          </a:p>
        </p:txBody>
      </p:sp>
      <p:sp>
        <p:nvSpPr>
          <p:cNvPr id="22" name="TextBox 21">
            <a:extLst>
              <a:ext uri="{FF2B5EF4-FFF2-40B4-BE49-F238E27FC236}">
                <a16:creationId xmlns:a16="http://schemas.microsoft.com/office/drawing/2014/main" id="{34D4F1FE-14F4-2148-9C63-CE50A8FC7DB5}"/>
              </a:ext>
            </a:extLst>
          </p:cNvPr>
          <p:cNvSpPr txBox="1"/>
          <p:nvPr/>
        </p:nvSpPr>
        <p:spPr>
          <a:xfrm>
            <a:off x="5042286" y="1977695"/>
            <a:ext cx="398895" cy="246221"/>
          </a:xfrm>
          <a:prstGeom prst="rect">
            <a:avLst/>
          </a:prstGeom>
          <a:noFill/>
        </p:spPr>
        <p:txBody>
          <a:bodyPr wrap="square" lIns="0" tIns="0" rIns="0" bIns="0" rtlCol="0" anchor="ctr" anchorCtr="0">
            <a:spAutoFit/>
          </a:bodyPr>
          <a:lstStyle/>
          <a:p>
            <a:pPr algn="r">
              <a:defRPr/>
            </a:pPr>
            <a:r>
              <a:rPr lang="en-GB" altLang="en-US" sz="1600" dirty="0"/>
              <a:t>8</a:t>
            </a:r>
          </a:p>
        </p:txBody>
      </p:sp>
      <p:sp>
        <p:nvSpPr>
          <p:cNvPr id="23" name="TextBox 22">
            <a:extLst>
              <a:ext uri="{FF2B5EF4-FFF2-40B4-BE49-F238E27FC236}">
                <a16:creationId xmlns:a16="http://schemas.microsoft.com/office/drawing/2014/main" id="{B53C2D63-5257-3D4E-B3AF-162DF9BFE12F}"/>
              </a:ext>
            </a:extLst>
          </p:cNvPr>
          <p:cNvSpPr txBox="1"/>
          <p:nvPr/>
        </p:nvSpPr>
        <p:spPr>
          <a:xfrm>
            <a:off x="5042286" y="1108047"/>
            <a:ext cx="398895" cy="246221"/>
          </a:xfrm>
          <a:prstGeom prst="rect">
            <a:avLst/>
          </a:prstGeom>
          <a:noFill/>
        </p:spPr>
        <p:txBody>
          <a:bodyPr wrap="square" lIns="0" tIns="0" rIns="0" bIns="0" rtlCol="0" anchor="ctr" anchorCtr="0">
            <a:spAutoFit/>
          </a:bodyPr>
          <a:lstStyle/>
          <a:p>
            <a:pPr algn="r">
              <a:defRPr/>
            </a:pPr>
            <a:r>
              <a:rPr lang="en-GB" altLang="en-US" sz="1600" dirty="0"/>
              <a:t>12</a:t>
            </a:r>
          </a:p>
        </p:txBody>
      </p:sp>
      <p:grpSp>
        <p:nvGrpSpPr>
          <p:cNvPr id="4" name="Group 3">
            <a:extLst>
              <a:ext uri="{FF2B5EF4-FFF2-40B4-BE49-F238E27FC236}">
                <a16:creationId xmlns:a16="http://schemas.microsoft.com/office/drawing/2014/main" id="{472F2F22-AA76-3041-A631-2446F08CE82D}"/>
              </a:ext>
            </a:extLst>
          </p:cNvPr>
          <p:cNvGrpSpPr/>
          <p:nvPr/>
        </p:nvGrpSpPr>
        <p:grpSpPr>
          <a:xfrm>
            <a:off x="459613" y="1546826"/>
            <a:ext cx="3983618" cy="553998"/>
            <a:chOff x="459613" y="1546826"/>
            <a:chExt cx="3983618" cy="553998"/>
          </a:xfrm>
        </p:grpSpPr>
        <p:sp>
          <p:nvSpPr>
            <p:cNvPr id="65" name="TextBox 64">
              <a:extLst>
                <a:ext uri="{FF2B5EF4-FFF2-40B4-BE49-F238E27FC236}">
                  <a16:creationId xmlns:a16="http://schemas.microsoft.com/office/drawing/2014/main" id="{604FB287-E889-B441-8AB1-7E1A8FB297F4}"/>
                </a:ext>
              </a:extLst>
            </p:cNvPr>
            <p:cNvSpPr txBox="1"/>
            <p:nvPr/>
          </p:nvSpPr>
          <p:spPr>
            <a:xfrm>
              <a:off x="459613" y="1548830"/>
              <a:ext cx="513302" cy="276999"/>
            </a:xfrm>
            <a:prstGeom prst="rect">
              <a:avLst/>
            </a:prstGeom>
            <a:noFill/>
          </p:spPr>
          <p:txBody>
            <a:bodyPr wrap="square" lIns="36000" tIns="0" rIns="0" bIns="0" rtlCol="0">
              <a:spAutoFit/>
            </a:bodyPr>
            <a:lstStyle/>
            <a:p>
              <a:r>
                <a:rPr lang="en-GB" sz="1800" b="1" dirty="0"/>
                <a:t>[a]</a:t>
              </a:r>
            </a:p>
          </p:txBody>
        </p:sp>
        <p:sp>
          <p:nvSpPr>
            <p:cNvPr id="66" name="TextBox 65">
              <a:extLst>
                <a:ext uri="{FF2B5EF4-FFF2-40B4-BE49-F238E27FC236}">
                  <a16:creationId xmlns:a16="http://schemas.microsoft.com/office/drawing/2014/main" id="{B7CA8E00-6E14-CF47-AE9C-782E9A243898}"/>
                </a:ext>
              </a:extLst>
            </p:cNvPr>
            <p:cNvSpPr txBox="1"/>
            <p:nvPr/>
          </p:nvSpPr>
          <p:spPr>
            <a:xfrm>
              <a:off x="881244" y="1546826"/>
              <a:ext cx="3561987" cy="553998"/>
            </a:xfrm>
            <a:prstGeom prst="rect">
              <a:avLst/>
            </a:prstGeom>
            <a:noFill/>
          </p:spPr>
          <p:txBody>
            <a:bodyPr wrap="square" lIns="36000" tIns="0" rIns="0" bIns="0" rtlCol="0" anchor="t">
              <a:spAutoFit/>
            </a:bodyPr>
            <a:lstStyle/>
            <a:p>
              <a:pPr>
                <a:defRPr/>
              </a:pPr>
              <a:r>
                <a:rPr lang="en-GB" altLang="en-US" sz="1800" dirty="0"/>
                <a:t>Find Matthew’s speed on his way to the gym.</a:t>
              </a:r>
            </a:p>
          </p:txBody>
        </p:sp>
      </p:grpSp>
      <p:sp>
        <p:nvSpPr>
          <p:cNvPr id="69" name="TextBox 68">
            <a:extLst>
              <a:ext uri="{FF2B5EF4-FFF2-40B4-BE49-F238E27FC236}">
                <a16:creationId xmlns:a16="http://schemas.microsoft.com/office/drawing/2014/main" id="{F86579F6-AE73-C446-8349-F6EA3075CA88}"/>
              </a:ext>
            </a:extLst>
          </p:cNvPr>
          <p:cNvSpPr txBox="1"/>
          <p:nvPr/>
        </p:nvSpPr>
        <p:spPr>
          <a:xfrm>
            <a:off x="459613" y="2309453"/>
            <a:ext cx="4181037" cy="553998"/>
          </a:xfrm>
          <a:prstGeom prst="rect">
            <a:avLst/>
          </a:prstGeom>
          <a:noFill/>
        </p:spPr>
        <p:txBody>
          <a:bodyPr wrap="square" lIns="36000" tIns="0" rIns="0" bIns="0" rtlCol="0" anchor="t">
            <a:spAutoFit/>
          </a:bodyPr>
          <a:lstStyle/>
          <a:p>
            <a:pPr>
              <a:defRPr/>
            </a:pPr>
            <a:r>
              <a:rPr lang="en-GB" altLang="en-US" sz="1800" dirty="0"/>
              <a:t>Matthew stayed at the gym for 75 minutes before travelling home at 16 km/h.</a:t>
            </a:r>
          </a:p>
        </p:txBody>
      </p:sp>
      <p:sp>
        <p:nvSpPr>
          <p:cNvPr id="70" name="TextBox 69">
            <a:extLst>
              <a:ext uri="{FF2B5EF4-FFF2-40B4-BE49-F238E27FC236}">
                <a16:creationId xmlns:a16="http://schemas.microsoft.com/office/drawing/2014/main" id="{34A66484-0BDF-D74C-889D-9B555D8138BA}"/>
              </a:ext>
            </a:extLst>
          </p:cNvPr>
          <p:cNvSpPr txBox="1"/>
          <p:nvPr/>
        </p:nvSpPr>
        <p:spPr>
          <a:xfrm>
            <a:off x="5042286" y="2847343"/>
            <a:ext cx="398895" cy="246221"/>
          </a:xfrm>
          <a:prstGeom prst="rect">
            <a:avLst/>
          </a:prstGeom>
          <a:noFill/>
        </p:spPr>
        <p:txBody>
          <a:bodyPr wrap="square" lIns="0" tIns="0" rIns="0" bIns="0" rtlCol="0" anchor="ctr" anchorCtr="0">
            <a:spAutoFit/>
          </a:bodyPr>
          <a:lstStyle/>
          <a:p>
            <a:pPr algn="r">
              <a:defRPr/>
            </a:pPr>
            <a:r>
              <a:rPr lang="en-GB" altLang="en-US" sz="1600" dirty="0"/>
              <a:t>4</a:t>
            </a:r>
          </a:p>
        </p:txBody>
      </p:sp>
      <p:sp>
        <p:nvSpPr>
          <p:cNvPr id="71" name="TextBox 70">
            <a:extLst>
              <a:ext uri="{FF2B5EF4-FFF2-40B4-BE49-F238E27FC236}">
                <a16:creationId xmlns:a16="http://schemas.microsoft.com/office/drawing/2014/main" id="{C6F88F64-2BC8-4643-8906-12D0A33067E1}"/>
              </a:ext>
            </a:extLst>
          </p:cNvPr>
          <p:cNvSpPr txBox="1"/>
          <p:nvPr/>
        </p:nvSpPr>
        <p:spPr>
          <a:xfrm>
            <a:off x="5042286" y="1542871"/>
            <a:ext cx="398895" cy="246221"/>
          </a:xfrm>
          <a:prstGeom prst="rect">
            <a:avLst/>
          </a:prstGeom>
          <a:noFill/>
        </p:spPr>
        <p:txBody>
          <a:bodyPr wrap="square" lIns="0" tIns="0" rIns="0" bIns="0" rtlCol="0" anchor="ctr" anchorCtr="0">
            <a:spAutoFit/>
          </a:bodyPr>
          <a:lstStyle/>
          <a:p>
            <a:pPr algn="r">
              <a:defRPr/>
            </a:pPr>
            <a:r>
              <a:rPr lang="en-GB" altLang="en-US" sz="1600" dirty="0"/>
              <a:t>10</a:t>
            </a:r>
          </a:p>
        </p:txBody>
      </p:sp>
      <p:grpSp>
        <p:nvGrpSpPr>
          <p:cNvPr id="72" name="Group 71">
            <a:extLst>
              <a:ext uri="{FF2B5EF4-FFF2-40B4-BE49-F238E27FC236}">
                <a16:creationId xmlns:a16="http://schemas.microsoft.com/office/drawing/2014/main" id="{A61DCCE8-FF12-684C-BE16-AE8C25446706}"/>
              </a:ext>
            </a:extLst>
          </p:cNvPr>
          <p:cNvGrpSpPr/>
          <p:nvPr/>
        </p:nvGrpSpPr>
        <p:grpSpPr>
          <a:xfrm>
            <a:off x="459613" y="2903760"/>
            <a:ext cx="3983618" cy="279003"/>
            <a:chOff x="459613" y="1546826"/>
            <a:chExt cx="3983618" cy="279003"/>
          </a:xfrm>
        </p:grpSpPr>
        <p:sp>
          <p:nvSpPr>
            <p:cNvPr id="73" name="TextBox 72">
              <a:extLst>
                <a:ext uri="{FF2B5EF4-FFF2-40B4-BE49-F238E27FC236}">
                  <a16:creationId xmlns:a16="http://schemas.microsoft.com/office/drawing/2014/main" id="{29B7B40F-5948-3B4E-9F13-01EB8CD24048}"/>
                </a:ext>
              </a:extLst>
            </p:cNvPr>
            <p:cNvSpPr txBox="1"/>
            <p:nvPr/>
          </p:nvSpPr>
          <p:spPr>
            <a:xfrm>
              <a:off x="459613" y="1548830"/>
              <a:ext cx="513302" cy="276999"/>
            </a:xfrm>
            <a:prstGeom prst="rect">
              <a:avLst/>
            </a:prstGeom>
            <a:noFill/>
          </p:spPr>
          <p:txBody>
            <a:bodyPr wrap="square" lIns="36000" tIns="0" rIns="0" bIns="0" rtlCol="0">
              <a:spAutoFit/>
            </a:bodyPr>
            <a:lstStyle/>
            <a:p>
              <a:r>
                <a:rPr lang="en-GB" sz="1800" b="1" dirty="0"/>
                <a:t>[b]</a:t>
              </a:r>
            </a:p>
          </p:txBody>
        </p:sp>
        <p:sp>
          <p:nvSpPr>
            <p:cNvPr id="74" name="TextBox 73">
              <a:extLst>
                <a:ext uri="{FF2B5EF4-FFF2-40B4-BE49-F238E27FC236}">
                  <a16:creationId xmlns:a16="http://schemas.microsoft.com/office/drawing/2014/main" id="{AE1370E5-5017-4045-8B30-F485F57C3B5F}"/>
                </a:ext>
              </a:extLst>
            </p:cNvPr>
            <p:cNvSpPr txBox="1"/>
            <p:nvPr/>
          </p:nvSpPr>
          <p:spPr>
            <a:xfrm>
              <a:off x="881244" y="1546826"/>
              <a:ext cx="3561987" cy="276999"/>
            </a:xfrm>
            <a:prstGeom prst="rect">
              <a:avLst/>
            </a:prstGeom>
            <a:noFill/>
          </p:spPr>
          <p:txBody>
            <a:bodyPr wrap="square" lIns="36000" tIns="0" rIns="0" bIns="0" rtlCol="0" anchor="t">
              <a:spAutoFit/>
            </a:bodyPr>
            <a:lstStyle/>
            <a:p>
              <a:pPr>
                <a:defRPr/>
              </a:pPr>
              <a:r>
                <a:rPr lang="en-GB" altLang="en-US" sz="1800" dirty="0"/>
                <a:t>Complete the distance-time graph.</a:t>
              </a:r>
            </a:p>
          </p:txBody>
        </p:sp>
      </p:grpSp>
      <p:cxnSp>
        <p:nvCxnSpPr>
          <p:cNvPr id="75" name="Straight Connector 74">
            <a:extLst>
              <a:ext uri="{FF2B5EF4-FFF2-40B4-BE49-F238E27FC236}">
                <a16:creationId xmlns:a16="http://schemas.microsoft.com/office/drawing/2014/main" id="{CD7DF1BD-07D8-8B4C-ADAA-DEA54F3C4468}"/>
              </a:ext>
            </a:extLst>
          </p:cNvPr>
          <p:cNvCxnSpPr/>
          <p:nvPr/>
        </p:nvCxnSpPr>
        <p:spPr>
          <a:xfrm flipH="1" flipV="1">
            <a:off x="7820247" y="1228060"/>
            <a:ext cx="696432" cy="2603442"/>
          </a:xfrm>
          <a:prstGeom prst="line">
            <a:avLst/>
          </a:prstGeom>
          <a:ln w="28575" cap="rnd">
            <a:solidFill>
              <a:schemeClr val="tx2">
                <a:lumMod val="50000"/>
              </a:schemeClr>
            </a:solidFill>
            <a:round/>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04A0FDA8-FA2D-E44F-AC92-4245BDACD709}"/>
              </a:ext>
            </a:extLst>
          </p:cNvPr>
          <p:cNvCxnSpPr>
            <a:cxnSpLocks/>
          </p:cNvCxnSpPr>
          <p:nvPr/>
        </p:nvCxnSpPr>
        <p:spPr>
          <a:xfrm>
            <a:off x="6661298" y="1228060"/>
            <a:ext cx="1158949" cy="1"/>
          </a:xfrm>
          <a:prstGeom prst="line">
            <a:avLst/>
          </a:prstGeom>
          <a:ln w="28575" cap="rnd">
            <a:solidFill>
              <a:schemeClr val="tx2">
                <a:lumMod val="50000"/>
              </a:schemeClr>
            </a:solidFill>
            <a:round/>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CCF2BEE4-DCAC-0A42-8A04-76DB01218534}"/>
              </a:ext>
            </a:extLst>
          </p:cNvPr>
          <p:cNvSpPr txBox="1"/>
          <p:nvPr/>
        </p:nvSpPr>
        <p:spPr>
          <a:xfrm>
            <a:off x="1784385" y="1836397"/>
            <a:ext cx="986405" cy="276999"/>
          </a:xfrm>
          <a:prstGeom prst="rect">
            <a:avLst/>
          </a:prstGeom>
          <a:solidFill>
            <a:schemeClr val="accent3"/>
          </a:solidFill>
        </p:spPr>
        <p:txBody>
          <a:bodyPr wrap="square" lIns="0" tIns="0" rIns="0" bIns="0" rtlCol="0" anchor="ctr" anchorCtr="0">
            <a:spAutoFit/>
          </a:bodyPr>
          <a:lstStyle/>
          <a:p>
            <a:pPr algn="ctr">
              <a:defRPr/>
            </a:pPr>
            <a:r>
              <a:rPr lang="en-GB" altLang="en-US" sz="1800" b="1" dirty="0"/>
              <a:t>9.6 km/h</a:t>
            </a:r>
          </a:p>
        </p:txBody>
      </p:sp>
      <p:sp>
        <p:nvSpPr>
          <p:cNvPr id="30" name="Right Triangle 29">
            <a:extLst>
              <a:ext uri="{FF2B5EF4-FFF2-40B4-BE49-F238E27FC236}">
                <a16:creationId xmlns:a16="http://schemas.microsoft.com/office/drawing/2014/main" id="{F49CA517-1BFC-BB44-80FD-A7A99AB144F5}"/>
              </a:ext>
            </a:extLst>
          </p:cNvPr>
          <p:cNvSpPr/>
          <p:nvPr/>
        </p:nvSpPr>
        <p:spPr>
          <a:xfrm flipH="1">
            <a:off x="5517931" y="1225769"/>
            <a:ext cx="1150182" cy="2605252"/>
          </a:xfrm>
          <a:prstGeom prst="rtTriangle">
            <a:avLst/>
          </a:prstGeom>
          <a:solidFill>
            <a:schemeClr val="accent1">
              <a:lumMod val="75000"/>
              <a:alpha val="61961"/>
            </a:schemeClr>
          </a:solidFill>
          <a:ln w="15875" cap="rnd">
            <a:solidFill>
              <a:srgbClr val="002060"/>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TextBox 30">
            <a:extLst>
              <a:ext uri="{FF2B5EF4-FFF2-40B4-BE49-F238E27FC236}">
                <a16:creationId xmlns:a16="http://schemas.microsoft.com/office/drawing/2014/main" id="{E27FECE6-D346-3043-86E2-629776FAEBB6}"/>
              </a:ext>
            </a:extLst>
          </p:cNvPr>
          <p:cNvSpPr txBox="1"/>
          <p:nvPr/>
        </p:nvSpPr>
        <p:spPr>
          <a:xfrm>
            <a:off x="6741365" y="2506437"/>
            <a:ext cx="632570" cy="246221"/>
          </a:xfrm>
          <a:prstGeom prst="rect">
            <a:avLst/>
          </a:prstGeom>
          <a:solidFill>
            <a:schemeClr val="accent2"/>
          </a:solidFill>
        </p:spPr>
        <p:txBody>
          <a:bodyPr wrap="square" lIns="0" tIns="0" rIns="0" bIns="0" rtlCol="0" anchor="ctr" anchorCtr="0">
            <a:spAutoFit/>
          </a:bodyPr>
          <a:lstStyle/>
          <a:p>
            <a:pPr algn="ctr">
              <a:defRPr/>
            </a:pPr>
            <a:r>
              <a:rPr lang="en-GB" altLang="en-US" sz="1600" b="1" dirty="0"/>
              <a:t>12km</a:t>
            </a:r>
          </a:p>
        </p:txBody>
      </p:sp>
      <p:sp>
        <p:nvSpPr>
          <p:cNvPr id="32" name="TextBox 31">
            <a:extLst>
              <a:ext uri="{FF2B5EF4-FFF2-40B4-BE49-F238E27FC236}">
                <a16:creationId xmlns:a16="http://schemas.microsoft.com/office/drawing/2014/main" id="{6C0BDE41-2CF7-B741-B50A-5FA233FA32A6}"/>
              </a:ext>
            </a:extLst>
          </p:cNvPr>
          <p:cNvSpPr txBox="1"/>
          <p:nvPr/>
        </p:nvSpPr>
        <p:spPr>
          <a:xfrm>
            <a:off x="6742921" y="2274658"/>
            <a:ext cx="631162" cy="246221"/>
          </a:xfrm>
          <a:prstGeom prst="rect">
            <a:avLst/>
          </a:prstGeom>
          <a:solidFill>
            <a:schemeClr val="accent2"/>
          </a:solidFill>
        </p:spPr>
        <p:txBody>
          <a:bodyPr wrap="square" lIns="0" tIns="0" rIns="0" bIns="0" rtlCol="0" anchor="ctr" anchorCtr="0">
            <a:spAutoFit/>
          </a:bodyPr>
          <a:lstStyle/>
          <a:p>
            <a:pPr algn="ctr">
              <a:defRPr/>
            </a:pPr>
            <a:r>
              <a:rPr lang="en-GB" altLang="en-US" sz="1600" b="1" u="sng" dirty="0"/>
              <a:t>Height</a:t>
            </a:r>
          </a:p>
        </p:txBody>
      </p:sp>
      <p:sp>
        <p:nvSpPr>
          <p:cNvPr id="33" name="TextBox 32">
            <a:extLst>
              <a:ext uri="{FF2B5EF4-FFF2-40B4-BE49-F238E27FC236}">
                <a16:creationId xmlns:a16="http://schemas.microsoft.com/office/drawing/2014/main" id="{9CD47E7B-F204-B04D-8871-080D4DA34020}"/>
              </a:ext>
            </a:extLst>
          </p:cNvPr>
          <p:cNvSpPr txBox="1"/>
          <p:nvPr/>
        </p:nvSpPr>
        <p:spPr>
          <a:xfrm>
            <a:off x="5851376" y="3527666"/>
            <a:ext cx="697985" cy="246221"/>
          </a:xfrm>
          <a:prstGeom prst="rect">
            <a:avLst/>
          </a:prstGeom>
          <a:solidFill>
            <a:schemeClr val="accent2"/>
          </a:solidFill>
        </p:spPr>
        <p:txBody>
          <a:bodyPr wrap="square" lIns="0" tIns="0" rIns="0" bIns="0" rtlCol="0" anchor="ctr" anchorCtr="0">
            <a:spAutoFit/>
          </a:bodyPr>
          <a:lstStyle/>
          <a:p>
            <a:pPr algn="ctr">
              <a:defRPr/>
            </a:pPr>
            <a:r>
              <a:rPr lang="en-GB" altLang="en-US" sz="1600" b="1" dirty="0"/>
              <a:t>1h15m</a:t>
            </a:r>
          </a:p>
        </p:txBody>
      </p:sp>
      <p:sp>
        <p:nvSpPr>
          <p:cNvPr id="34" name="TextBox 33">
            <a:extLst>
              <a:ext uri="{FF2B5EF4-FFF2-40B4-BE49-F238E27FC236}">
                <a16:creationId xmlns:a16="http://schemas.microsoft.com/office/drawing/2014/main" id="{D780E40A-C6CC-B449-99FF-C7D0F8E73F07}"/>
              </a:ext>
            </a:extLst>
          </p:cNvPr>
          <p:cNvSpPr txBox="1"/>
          <p:nvPr/>
        </p:nvSpPr>
        <p:spPr>
          <a:xfrm>
            <a:off x="5852932" y="3295887"/>
            <a:ext cx="696431" cy="246221"/>
          </a:xfrm>
          <a:prstGeom prst="rect">
            <a:avLst/>
          </a:prstGeom>
          <a:solidFill>
            <a:schemeClr val="accent2"/>
          </a:solidFill>
        </p:spPr>
        <p:txBody>
          <a:bodyPr wrap="square" lIns="0" tIns="0" rIns="0" bIns="0" rtlCol="0" anchor="ctr" anchorCtr="0">
            <a:spAutoFit/>
          </a:bodyPr>
          <a:lstStyle/>
          <a:p>
            <a:pPr algn="ctr">
              <a:defRPr/>
            </a:pPr>
            <a:r>
              <a:rPr lang="en-GB" altLang="en-US" sz="1600" b="1" u="sng" dirty="0"/>
              <a:t>Width</a:t>
            </a:r>
          </a:p>
        </p:txBody>
      </p:sp>
      <p:cxnSp>
        <p:nvCxnSpPr>
          <p:cNvPr id="82" name="Straight Connector 81">
            <a:extLst>
              <a:ext uri="{FF2B5EF4-FFF2-40B4-BE49-F238E27FC236}">
                <a16:creationId xmlns:a16="http://schemas.microsoft.com/office/drawing/2014/main" id="{F978F846-7694-DF42-81D0-729DBE1316DF}"/>
              </a:ext>
            </a:extLst>
          </p:cNvPr>
          <p:cNvCxnSpPr>
            <a:cxnSpLocks/>
          </p:cNvCxnSpPr>
          <p:nvPr/>
        </p:nvCxnSpPr>
        <p:spPr>
          <a:xfrm flipV="1">
            <a:off x="5517662" y="1228060"/>
            <a:ext cx="1143636" cy="2605386"/>
          </a:xfrm>
          <a:prstGeom prst="line">
            <a:avLst/>
          </a:prstGeom>
          <a:ln w="28575" cap="rnd">
            <a:solidFill>
              <a:schemeClr val="tx2">
                <a:lumMod val="50000"/>
              </a:schemeClr>
            </a:solidFill>
            <a:roun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548C473B-BDD1-7C44-AA2A-A05FEDE2CD10}"/>
                  </a:ext>
                </a:extLst>
              </p:cNvPr>
              <p:cNvSpPr txBox="1"/>
              <p:nvPr/>
            </p:nvSpPr>
            <p:spPr>
              <a:xfrm>
                <a:off x="6737777" y="3059630"/>
                <a:ext cx="1301464" cy="246221"/>
              </a:xfrm>
              <a:prstGeom prst="rect">
                <a:avLst/>
              </a:prstGeom>
              <a:solidFill>
                <a:schemeClr val="accent3"/>
              </a:solidFill>
            </p:spPr>
            <p:txBody>
              <a:bodyPr wrap="square" lIns="0" tIns="0" rIns="0" bIns="0" rtlCol="0" anchor="ctr" anchorCtr="0">
                <a:spAutoFit/>
              </a:bodyPr>
              <a:lstStyle/>
              <a:p>
                <a:pPr algn="ctr">
                  <a:defRPr/>
                </a:pPr>
                <a:r>
                  <a:rPr lang="en-GB" altLang="en-US" sz="1600" b="1" dirty="0"/>
                  <a:t>12km </a:t>
                </a:r>
                <a14:m>
                  <m:oMath xmlns:m="http://schemas.openxmlformats.org/officeDocument/2006/math">
                    <m:r>
                      <a:rPr lang="en-GB" altLang="en-US" sz="1600" b="1" i="1" smtClean="0">
                        <a:latin typeface="Cambria Math" panose="02040503050406030204" pitchFamily="18" charset="0"/>
                      </a:rPr>
                      <m:t>÷</m:t>
                    </m:r>
                  </m:oMath>
                </a14:m>
                <a:r>
                  <a:rPr lang="en-GB" altLang="en-US" sz="1600" b="1" dirty="0"/>
                  <a:t> 1.25h</a:t>
                </a:r>
              </a:p>
            </p:txBody>
          </p:sp>
        </mc:Choice>
        <mc:Fallback xmlns="">
          <p:sp>
            <p:nvSpPr>
              <p:cNvPr id="35" name="TextBox 34">
                <a:extLst>
                  <a:ext uri="{FF2B5EF4-FFF2-40B4-BE49-F238E27FC236}">
                    <a16:creationId xmlns:a16="http://schemas.microsoft.com/office/drawing/2014/main" id="{548C473B-BDD1-7C44-AA2A-A05FEDE2CD10}"/>
                  </a:ext>
                </a:extLst>
              </p:cNvPr>
              <p:cNvSpPr txBox="1">
                <a:spLocks noRot="1" noChangeAspect="1" noMove="1" noResize="1" noEditPoints="1" noAdjustHandles="1" noChangeArrowheads="1" noChangeShapeType="1" noTextEdit="1"/>
              </p:cNvSpPr>
              <p:nvPr/>
            </p:nvSpPr>
            <p:spPr>
              <a:xfrm>
                <a:off x="6737777" y="3059630"/>
                <a:ext cx="1301464" cy="246221"/>
              </a:xfrm>
              <a:prstGeom prst="rect">
                <a:avLst/>
              </a:prstGeom>
              <a:blipFill>
                <a:blip r:embed="rId3"/>
                <a:stretch>
                  <a:fillRect l="-4854" t="-20000" r="-4854" b="-45000"/>
                </a:stretch>
              </a:blipFill>
            </p:spPr>
            <p:txBody>
              <a:bodyPr/>
              <a:lstStyle/>
              <a:p>
                <a:r>
                  <a:rPr lang="en-GB">
                    <a:noFill/>
                  </a:rPr>
                  <a:t> </a:t>
                </a:r>
              </a:p>
            </p:txBody>
          </p:sp>
        </mc:Fallback>
      </mc:AlternateContent>
      <p:sp>
        <p:nvSpPr>
          <p:cNvPr id="36" name="TextBox 35">
            <a:extLst>
              <a:ext uri="{FF2B5EF4-FFF2-40B4-BE49-F238E27FC236}">
                <a16:creationId xmlns:a16="http://schemas.microsoft.com/office/drawing/2014/main" id="{9854554E-BEE9-A146-A401-6F7627451196}"/>
              </a:ext>
            </a:extLst>
          </p:cNvPr>
          <p:cNvSpPr txBox="1"/>
          <p:nvPr/>
        </p:nvSpPr>
        <p:spPr>
          <a:xfrm>
            <a:off x="6733923" y="2813409"/>
            <a:ext cx="1301464" cy="246221"/>
          </a:xfrm>
          <a:prstGeom prst="rect">
            <a:avLst/>
          </a:prstGeom>
          <a:solidFill>
            <a:schemeClr val="accent3"/>
          </a:solidFill>
        </p:spPr>
        <p:txBody>
          <a:bodyPr wrap="square" lIns="0" tIns="0" rIns="0" bIns="0" rtlCol="0" anchor="ctr" anchorCtr="0">
            <a:spAutoFit/>
          </a:bodyPr>
          <a:lstStyle/>
          <a:p>
            <a:pPr algn="ctr">
              <a:defRPr/>
            </a:pPr>
            <a:r>
              <a:rPr lang="en-GB" altLang="en-US" sz="1600" b="1" u="sng" dirty="0"/>
              <a:t>Speed</a:t>
            </a:r>
          </a:p>
        </p:txBody>
      </p:sp>
      <p:graphicFrame>
        <p:nvGraphicFramePr>
          <p:cNvPr id="2" name="Table 1">
            <a:extLst>
              <a:ext uri="{FF2B5EF4-FFF2-40B4-BE49-F238E27FC236}">
                <a16:creationId xmlns:a16="http://schemas.microsoft.com/office/drawing/2014/main" id="{940B6BDA-055D-D547-918B-2F8487A4BDEA}"/>
              </a:ext>
            </a:extLst>
          </p:cNvPr>
          <p:cNvGraphicFramePr>
            <a:graphicFrameLocks noGrp="1"/>
          </p:cNvGraphicFramePr>
          <p:nvPr>
            <p:extLst>
              <p:ext uri="{D42A27DB-BD31-4B8C-83A1-F6EECF244321}">
                <p14:modId xmlns:p14="http://schemas.microsoft.com/office/powerpoint/2010/main" val="1409415284"/>
              </p:ext>
            </p:extLst>
          </p:nvPr>
        </p:nvGraphicFramePr>
        <p:xfrm>
          <a:off x="1007685" y="3234850"/>
          <a:ext cx="3002094" cy="614516"/>
        </p:xfrm>
        <a:graphic>
          <a:graphicData uri="http://schemas.openxmlformats.org/drawingml/2006/table">
            <a:tbl>
              <a:tblPr firstRow="1" bandRow="1">
                <a:tableStyleId>{5C22544A-7EE6-4342-B048-85BDC9FD1C3A}</a:tableStyleId>
              </a:tblPr>
              <a:tblGrid>
                <a:gridCol w="1000698">
                  <a:extLst>
                    <a:ext uri="{9D8B030D-6E8A-4147-A177-3AD203B41FA5}">
                      <a16:colId xmlns:a16="http://schemas.microsoft.com/office/drawing/2014/main" val="1777921184"/>
                    </a:ext>
                  </a:extLst>
                </a:gridCol>
                <a:gridCol w="1000698">
                  <a:extLst>
                    <a:ext uri="{9D8B030D-6E8A-4147-A177-3AD203B41FA5}">
                      <a16:colId xmlns:a16="http://schemas.microsoft.com/office/drawing/2014/main" val="957217610"/>
                    </a:ext>
                  </a:extLst>
                </a:gridCol>
                <a:gridCol w="1000698">
                  <a:extLst>
                    <a:ext uri="{9D8B030D-6E8A-4147-A177-3AD203B41FA5}">
                      <a16:colId xmlns:a16="http://schemas.microsoft.com/office/drawing/2014/main" val="3055132672"/>
                    </a:ext>
                  </a:extLst>
                </a:gridCol>
              </a:tblGrid>
              <a:tr h="307258">
                <a:tc>
                  <a:txBody>
                    <a:bodyPr/>
                    <a:lstStyle/>
                    <a:p>
                      <a:pPr algn="ctr"/>
                      <a:r>
                        <a:rPr lang="en-GB" sz="1800" b="1" i="0" dirty="0">
                          <a:solidFill>
                            <a:schemeClr val="tx1"/>
                          </a:solidFill>
                        </a:rPr>
                        <a:t>Speed</a:t>
                      </a:r>
                    </a:p>
                  </a:txBody>
                  <a:tcPr marL="0" marR="0" marT="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GB" sz="1800" b="1" i="0" dirty="0">
                          <a:solidFill>
                            <a:schemeClr val="tx1"/>
                          </a:solidFill>
                        </a:rPr>
                        <a:t>Distance</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GB" sz="1800" b="1" i="0" dirty="0">
                          <a:solidFill>
                            <a:schemeClr val="tx1"/>
                          </a:solidFill>
                        </a:rPr>
                        <a:t>Time</a:t>
                      </a:r>
                    </a:p>
                  </a:txBody>
                  <a:tcPr marL="0" marR="0" marT="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43576996"/>
                  </a:ext>
                </a:extLst>
              </a:tr>
              <a:tr h="307258">
                <a:tc>
                  <a:txBody>
                    <a:bodyPr/>
                    <a:lstStyle/>
                    <a:p>
                      <a:pPr algn="ctr"/>
                      <a:r>
                        <a:rPr lang="en-GB" sz="1800" b="0" i="0" dirty="0">
                          <a:solidFill>
                            <a:schemeClr val="tx1"/>
                          </a:solidFill>
                        </a:rPr>
                        <a:t>16 km/h</a:t>
                      </a:r>
                    </a:p>
                  </a:txBody>
                  <a:tcPr marL="0" marR="0" marT="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GB" sz="1800" b="0" i="0" dirty="0">
                          <a:solidFill>
                            <a:schemeClr val="tx1"/>
                          </a:solidFill>
                        </a:rPr>
                        <a:t>12 km</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GB" sz="1800" b="0" i="0" dirty="0">
                          <a:solidFill>
                            <a:schemeClr val="tx1"/>
                          </a:solidFill>
                        </a:rPr>
                        <a:t>45mins</a:t>
                      </a:r>
                    </a:p>
                  </a:txBody>
                  <a:tcPr marL="0" marR="0" marT="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59769358"/>
                  </a:ext>
                </a:extLst>
              </a:tr>
            </a:tbl>
          </a:graphicData>
        </a:graphic>
      </p:graphicFrame>
      <p:sp>
        <p:nvSpPr>
          <p:cNvPr id="3" name="Rectangle 2">
            <a:extLst>
              <a:ext uri="{FF2B5EF4-FFF2-40B4-BE49-F238E27FC236}">
                <a16:creationId xmlns:a16="http://schemas.microsoft.com/office/drawing/2014/main" id="{85187F01-64F0-684A-9A3F-3885F1AAE629}"/>
              </a:ext>
            </a:extLst>
          </p:cNvPr>
          <p:cNvSpPr/>
          <p:nvPr/>
        </p:nvSpPr>
        <p:spPr>
          <a:xfrm>
            <a:off x="1086338" y="3579446"/>
            <a:ext cx="855785" cy="2476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Rectangle 41">
            <a:extLst>
              <a:ext uri="{FF2B5EF4-FFF2-40B4-BE49-F238E27FC236}">
                <a16:creationId xmlns:a16="http://schemas.microsoft.com/office/drawing/2014/main" id="{246CF7E2-FF46-974A-9CAE-62501FD93E8F}"/>
              </a:ext>
            </a:extLst>
          </p:cNvPr>
          <p:cNvSpPr/>
          <p:nvPr/>
        </p:nvSpPr>
        <p:spPr>
          <a:xfrm>
            <a:off x="2078892" y="3579446"/>
            <a:ext cx="855785" cy="2476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Oval 43">
            <a:extLst>
              <a:ext uri="{FF2B5EF4-FFF2-40B4-BE49-F238E27FC236}">
                <a16:creationId xmlns:a16="http://schemas.microsoft.com/office/drawing/2014/main" id="{06D824F3-B01D-494D-912B-6B7AE743591C}"/>
              </a:ext>
            </a:extLst>
          </p:cNvPr>
          <p:cNvSpPr/>
          <p:nvPr/>
        </p:nvSpPr>
        <p:spPr>
          <a:xfrm>
            <a:off x="5174752" y="1066802"/>
            <a:ext cx="331709" cy="331709"/>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1FFA4862-FAE8-8B4A-95D1-D5E2CF138CFF}"/>
                  </a:ext>
                </a:extLst>
              </p:cNvPr>
              <p:cNvSpPr txBox="1"/>
              <p:nvPr/>
            </p:nvSpPr>
            <p:spPr>
              <a:xfrm>
                <a:off x="1784385" y="4149678"/>
                <a:ext cx="1460562" cy="246221"/>
              </a:xfrm>
              <a:prstGeom prst="rect">
                <a:avLst/>
              </a:prstGeom>
              <a:solidFill>
                <a:schemeClr val="accent3"/>
              </a:solidFill>
            </p:spPr>
            <p:txBody>
              <a:bodyPr wrap="square" lIns="0" tIns="0" rIns="0" bIns="0" rtlCol="0" anchor="ctr" anchorCtr="0">
                <a:spAutoFit/>
              </a:bodyPr>
              <a:lstStyle/>
              <a:p>
                <a:pPr algn="ctr">
                  <a:defRPr/>
                </a:pPr>
                <a:r>
                  <a:rPr lang="en-GB" altLang="en-US" sz="1600" b="1" dirty="0"/>
                  <a:t>12km </a:t>
                </a:r>
                <a14:m>
                  <m:oMath xmlns:m="http://schemas.openxmlformats.org/officeDocument/2006/math">
                    <m:r>
                      <a:rPr lang="en-GB" altLang="en-US" sz="1600" b="1" i="1" smtClean="0">
                        <a:latin typeface="Cambria Math" panose="02040503050406030204" pitchFamily="18" charset="0"/>
                      </a:rPr>
                      <m:t>÷</m:t>
                    </m:r>
                  </m:oMath>
                </a14:m>
                <a:r>
                  <a:rPr lang="en-GB" altLang="en-US" sz="1600" b="1" dirty="0"/>
                  <a:t> 16km/h</a:t>
                </a:r>
              </a:p>
            </p:txBody>
          </p:sp>
        </mc:Choice>
        <mc:Fallback xmlns="">
          <p:sp>
            <p:nvSpPr>
              <p:cNvPr id="45" name="TextBox 44">
                <a:extLst>
                  <a:ext uri="{FF2B5EF4-FFF2-40B4-BE49-F238E27FC236}">
                    <a16:creationId xmlns:a16="http://schemas.microsoft.com/office/drawing/2014/main" id="{1FFA4862-FAE8-8B4A-95D1-D5E2CF138CFF}"/>
                  </a:ext>
                </a:extLst>
              </p:cNvPr>
              <p:cNvSpPr txBox="1">
                <a:spLocks noRot="1" noChangeAspect="1" noMove="1" noResize="1" noEditPoints="1" noAdjustHandles="1" noChangeArrowheads="1" noChangeShapeType="1" noTextEdit="1"/>
              </p:cNvSpPr>
              <p:nvPr/>
            </p:nvSpPr>
            <p:spPr>
              <a:xfrm>
                <a:off x="1784385" y="4149678"/>
                <a:ext cx="1460562" cy="246221"/>
              </a:xfrm>
              <a:prstGeom prst="rect">
                <a:avLst/>
              </a:prstGeom>
              <a:blipFill>
                <a:blip r:embed="rId4"/>
                <a:stretch>
                  <a:fillRect l="-6034" t="-20000" r="-5172" b="-45000"/>
                </a:stretch>
              </a:blipFill>
            </p:spPr>
            <p:txBody>
              <a:bodyPr/>
              <a:lstStyle/>
              <a:p>
                <a:r>
                  <a:rPr lang="en-GB">
                    <a:noFill/>
                  </a:rPr>
                  <a:t> </a:t>
                </a:r>
              </a:p>
            </p:txBody>
          </p:sp>
        </mc:Fallback>
      </mc:AlternateContent>
      <p:sp>
        <p:nvSpPr>
          <p:cNvPr id="46" name="TextBox 45">
            <a:extLst>
              <a:ext uri="{FF2B5EF4-FFF2-40B4-BE49-F238E27FC236}">
                <a16:creationId xmlns:a16="http://schemas.microsoft.com/office/drawing/2014/main" id="{F8E0D877-EA32-8841-AAC4-594D28D8C594}"/>
              </a:ext>
            </a:extLst>
          </p:cNvPr>
          <p:cNvSpPr txBox="1"/>
          <p:nvPr/>
        </p:nvSpPr>
        <p:spPr>
          <a:xfrm>
            <a:off x="1780531" y="3903457"/>
            <a:ext cx="1460562" cy="246221"/>
          </a:xfrm>
          <a:prstGeom prst="rect">
            <a:avLst/>
          </a:prstGeom>
          <a:solidFill>
            <a:schemeClr val="accent3"/>
          </a:solidFill>
        </p:spPr>
        <p:txBody>
          <a:bodyPr wrap="square" lIns="0" tIns="0" rIns="0" bIns="0" rtlCol="0" anchor="ctr" anchorCtr="0">
            <a:spAutoFit/>
          </a:bodyPr>
          <a:lstStyle/>
          <a:p>
            <a:pPr algn="ctr">
              <a:defRPr/>
            </a:pPr>
            <a:r>
              <a:rPr lang="en-GB" altLang="en-US" sz="1600" b="1" u="sng" dirty="0"/>
              <a:t>Time</a:t>
            </a:r>
          </a:p>
        </p:txBody>
      </p: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D962BF1C-CA29-3B41-9B3B-F67B13075BDE}"/>
                  </a:ext>
                </a:extLst>
              </p:cNvPr>
              <p:cNvSpPr txBox="1"/>
              <p:nvPr/>
            </p:nvSpPr>
            <p:spPr>
              <a:xfrm>
                <a:off x="3233277" y="4149678"/>
                <a:ext cx="1122939" cy="246221"/>
              </a:xfrm>
              <a:prstGeom prst="rect">
                <a:avLst/>
              </a:prstGeom>
              <a:solidFill>
                <a:schemeClr val="accent3"/>
              </a:solidFill>
            </p:spPr>
            <p:txBody>
              <a:bodyPr wrap="square" lIns="0" tIns="0" rIns="0" bIns="0" rtlCol="0" anchor="ctr" anchorCtr="0">
                <a:spAutoFit/>
              </a:bodyPr>
              <a:lstStyle/>
              <a:p>
                <a:pPr algn="ctr">
                  <a:defRPr/>
                </a:pPr>
                <a14:m>
                  <m:oMath xmlns:m="http://schemas.openxmlformats.org/officeDocument/2006/math">
                    <m:r>
                      <a:rPr lang="en-GB" altLang="en-US" sz="1600" b="1" i="1" smtClean="0">
                        <a:latin typeface="Cambria Math" panose="02040503050406030204" pitchFamily="18" charset="0"/>
                      </a:rPr>
                      <m:t>=</m:t>
                    </m:r>
                  </m:oMath>
                </a14:m>
                <a:r>
                  <a:rPr lang="en-GB" altLang="en-US" sz="1600" b="1" dirty="0"/>
                  <a:t> 0.75 hours</a:t>
                </a:r>
              </a:p>
            </p:txBody>
          </p:sp>
        </mc:Choice>
        <mc:Fallback xmlns="">
          <p:sp>
            <p:nvSpPr>
              <p:cNvPr id="47" name="TextBox 46">
                <a:extLst>
                  <a:ext uri="{FF2B5EF4-FFF2-40B4-BE49-F238E27FC236}">
                    <a16:creationId xmlns:a16="http://schemas.microsoft.com/office/drawing/2014/main" id="{D962BF1C-CA29-3B41-9B3B-F67B13075BDE}"/>
                  </a:ext>
                </a:extLst>
              </p:cNvPr>
              <p:cNvSpPr txBox="1">
                <a:spLocks noRot="1" noChangeAspect="1" noMove="1" noResize="1" noEditPoints="1" noAdjustHandles="1" noChangeArrowheads="1" noChangeShapeType="1" noTextEdit="1"/>
              </p:cNvSpPr>
              <p:nvPr/>
            </p:nvSpPr>
            <p:spPr>
              <a:xfrm>
                <a:off x="3233277" y="4149678"/>
                <a:ext cx="1122939" cy="246221"/>
              </a:xfrm>
              <a:prstGeom prst="rect">
                <a:avLst/>
              </a:prstGeom>
              <a:blipFill>
                <a:blip r:embed="rId5"/>
                <a:stretch>
                  <a:fillRect l="-2247" t="-20000" r="-8989" b="-45000"/>
                </a:stretch>
              </a:blipFill>
            </p:spPr>
            <p:txBody>
              <a:bodyPr/>
              <a:lstStyle/>
              <a:p>
                <a:r>
                  <a:rPr lang="en-GB">
                    <a:noFill/>
                  </a:rPr>
                  <a:t> </a:t>
                </a:r>
              </a:p>
            </p:txBody>
          </p:sp>
        </mc:Fallback>
      </mc:AlternateContent>
      <p:sp>
        <p:nvSpPr>
          <p:cNvPr id="48" name="Rectangle 47">
            <a:extLst>
              <a:ext uri="{FF2B5EF4-FFF2-40B4-BE49-F238E27FC236}">
                <a16:creationId xmlns:a16="http://schemas.microsoft.com/office/drawing/2014/main" id="{B7AD9B09-8019-1944-B515-A6D8DF98B6E2}"/>
              </a:ext>
            </a:extLst>
          </p:cNvPr>
          <p:cNvSpPr/>
          <p:nvPr/>
        </p:nvSpPr>
        <p:spPr>
          <a:xfrm>
            <a:off x="3083170" y="3583780"/>
            <a:ext cx="855785" cy="2476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690609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dissolve">
                                      <p:cBhvr>
                                        <p:cTn id="7" dur="500"/>
                                        <p:tgtEl>
                                          <p:spTgt spid="49"/>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dissolve">
                                      <p:cBhvr>
                                        <p:cTn id="12" dur="500"/>
                                        <p:tgtEl>
                                          <p:spTgt spid="30"/>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2"/>
                                        </p:tgtEl>
                                        <p:attrNameLst>
                                          <p:attrName>style.visibility</p:attrName>
                                        </p:attrNameLst>
                                      </p:cBhvr>
                                      <p:to>
                                        <p:strVal val="visible"/>
                                      </p:to>
                                    </p:set>
                                    <p:animEffect transition="in" filter="dissolve">
                                      <p:cBhvr>
                                        <p:cTn id="17" dur="500"/>
                                        <p:tgtEl>
                                          <p:spTgt spid="32"/>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1"/>
                                        </p:tgtEl>
                                        <p:attrNameLst>
                                          <p:attrName>style.visibility</p:attrName>
                                        </p:attrNameLst>
                                      </p:cBhvr>
                                      <p:to>
                                        <p:strVal val="visible"/>
                                      </p:to>
                                    </p:set>
                                    <p:animEffect transition="in" filter="dissolve">
                                      <p:cBhvr>
                                        <p:cTn id="22" dur="500"/>
                                        <p:tgtEl>
                                          <p:spTgt spid="31"/>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4"/>
                                        </p:tgtEl>
                                        <p:attrNameLst>
                                          <p:attrName>style.visibility</p:attrName>
                                        </p:attrNameLst>
                                      </p:cBhvr>
                                      <p:to>
                                        <p:strVal val="visible"/>
                                      </p:to>
                                    </p:set>
                                    <p:animEffect transition="in" filter="dissolve">
                                      <p:cBhvr>
                                        <p:cTn id="27" dur="500"/>
                                        <p:tgtEl>
                                          <p:spTgt spid="34"/>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33"/>
                                        </p:tgtEl>
                                        <p:attrNameLst>
                                          <p:attrName>style.visibility</p:attrName>
                                        </p:attrNameLst>
                                      </p:cBhvr>
                                      <p:to>
                                        <p:strVal val="visible"/>
                                      </p:to>
                                    </p:set>
                                    <p:animEffect transition="in" filter="dissolve">
                                      <p:cBhvr>
                                        <p:cTn id="32" dur="500"/>
                                        <p:tgtEl>
                                          <p:spTgt spid="33"/>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36"/>
                                        </p:tgtEl>
                                        <p:attrNameLst>
                                          <p:attrName>style.visibility</p:attrName>
                                        </p:attrNameLst>
                                      </p:cBhvr>
                                      <p:to>
                                        <p:strVal val="visible"/>
                                      </p:to>
                                    </p:set>
                                    <p:animEffect transition="in" filter="dissolve">
                                      <p:cBhvr>
                                        <p:cTn id="37" dur="500"/>
                                        <p:tgtEl>
                                          <p:spTgt spid="36"/>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35"/>
                                        </p:tgtEl>
                                        <p:attrNameLst>
                                          <p:attrName>style.visibility</p:attrName>
                                        </p:attrNameLst>
                                      </p:cBhvr>
                                      <p:to>
                                        <p:strVal val="visible"/>
                                      </p:to>
                                    </p:set>
                                    <p:animEffect transition="in" filter="dissolve">
                                      <p:cBhvr>
                                        <p:cTn id="42" dur="500"/>
                                        <p:tgtEl>
                                          <p:spTgt spid="35"/>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grpId="0" nodeType="clickEffect">
                                  <p:stCondLst>
                                    <p:cond delay="0"/>
                                  </p:stCondLst>
                                  <p:childTnLst>
                                    <p:set>
                                      <p:cBhvr>
                                        <p:cTn id="46" dur="1" fill="hold">
                                          <p:stCondLst>
                                            <p:cond delay="0"/>
                                          </p:stCondLst>
                                        </p:cTn>
                                        <p:tgtEl>
                                          <p:spTgt spid="29"/>
                                        </p:tgtEl>
                                        <p:attrNameLst>
                                          <p:attrName>style.visibility</p:attrName>
                                        </p:attrNameLst>
                                      </p:cBhvr>
                                      <p:to>
                                        <p:strVal val="visible"/>
                                      </p:to>
                                    </p:set>
                                    <p:animEffect transition="in" filter="dissolve">
                                      <p:cBhvr>
                                        <p:cTn id="47" dur="500"/>
                                        <p:tgtEl>
                                          <p:spTgt spid="29"/>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ntr" presetSubtype="0" fill="hold" grpId="0" nodeType="clickEffect">
                                  <p:stCondLst>
                                    <p:cond delay="0"/>
                                  </p:stCondLst>
                                  <p:childTnLst>
                                    <p:set>
                                      <p:cBhvr>
                                        <p:cTn id="51" dur="1" fill="hold">
                                          <p:stCondLst>
                                            <p:cond delay="0"/>
                                          </p:stCondLst>
                                        </p:cTn>
                                        <p:tgtEl>
                                          <p:spTgt spid="50"/>
                                        </p:tgtEl>
                                        <p:attrNameLst>
                                          <p:attrName>style.visibility</p:attrName>
                                        </p:attrNameLst>
                                      </p:cBhvr>
                                      <p:to>
                                        <p:strVal val="visible"/>
                                      </p:to>
                                    </p:set>
                                    <p:animEffect transition="in" filter="dissolve">
                                      <p:cBhvr>
                                        <p:cTn id="52" dur="500"/>
                                        <p:tgtEl>
                                          <p:spTgt spid="50"/>
                                        </p:tgtEl>
                                      </p:cBhvr>
                                    </p:animEffect>
                                  </p:childTnLst>
                                </p:cTn>
                              </p:par>
                              <p:par>
                                <p:cTn id="53" presetID="9" presetClass="exit" presetSubtype="0" fill="hold" grpId="1" nodeType="withEffect">
                                  <p:stCondLst>
                                    <p:cond delay="0"/>
                                  </p:stCondLst>
                                  <p:childTnLst>
                                    <p:animEffect transition="out" filter="dissolve">
                                      <p:cBhvr>
                                        <p:cTn id="54" dur="500"/>
                                        <p:tgtEl>
                                          <p:spTgt spid="49"/>
                                        </p:tgtEl>
                                      </p:cBhvr>
                                    </p:animEffect>
                                    <p:set>
                                      <p:cBhvr>
                                        <p:cTn id="55" dur="1" fill="hold">
                                          <p:stCondLst>
                                            <p:cond delay="499"/>
                                          </p:stCondLst>
                                        </p:cTn>
                                        <p:tgtEl>
                                          <p:spTgt spid="49"/>
                                        </p:tgtEl>
                                        <p:attrNameLst>
                                          <p:attrName>style.visibility</p:attrName>
                                        </p:attrNameLst>
                                      </p:cBhvr>
                                      <p:to>
                                        <p:strVal val="hidden"/>
                                      </p:to>
                                    </p:set>
                                  </p:childTnLst>
                                </p:cTn>
                              </p:par>
                            </p:childTnLst>
                          </p:cTn>
                        </p:par>
                      </p:childTnLst>
                    </p:cTn>
                  </p:par>
                  <p:par>
                    <p:cTn id="56" fill="hold">
                      <p:stCondLst>
                        <p:cond delay="indefinite"/>
                      </p:stCondLst>
                      <p:childTnLst>
                        <p:par>
                          <p:cTn id="57" fill="hold">
                            <p:stCondLst>
                              <p:cond delay="0"/>
                            </p:stCondLst>
                            <p:childTnLst>
                              <p:par>
                                <p:cTn id="58" presetID="9" presetClass="entr" presetSubtype="0" fill="hold" nodeType="clickEffect">
                                  <p:stCondLst>
                                    <p:cond delay="0"/>
                                  </p:stCondLst>
                                  <p:childTnLst>
                                    <p:set>
                                      <p:cBhvr>
                                        <p:cTn id="59" dur="1" fill="hold">
                                          <p:stCondLst>
                                            <p:cond delay="0"/>
                                          </p:stCondLst>
                                        </p:cTn>
                                        <p:tgtEl>
                                          <p:spTgt spid="2"/>
                                        </p:tgtEl>
                                        <p:attrNameLst>
                                          <p:attrName>style.visibility</p:attrName>
                                        </p:attrNameLst>
                                      </p:cBhvr>
                                      <p:to>
                                        <p:strVal val="visible"/>
                                      </p:to>
                                    </p:set>
                                    <p:animEffect transition="in" filter="dissolve">
                                      <p:cBhvr>
                                        <p:cTn id="60" dur="500"/>
                                        <p:tgtEl>
                                          <p:spTgt spid="2"/>
                                        </p:tgtEl>
                                      </p:cBhvr>
                                    </p:animEffect>
                                  </p:childTnLst>
                                </p:cTn>
                              </p:par>
                            </p:childTnLst>
                          </p:cTn>
                        </p:par>
                      </p:childTnLst>
                    </p:cTn>
                  </p:par>
                  <p:par>
                    <p:cTn id="61" fill="hold">
                      <p:stCondLst>
                        <p:cond delay="indefinite"/>
                      </p:stCondLst>
                      <p:childTnLst>
                        <p:par>
                          <p:cTn id="62" fill="hold">
                            <p:stCondLst>
                              <p:cond delay="0"/>
                            </p:stCondLst>
                            <p:childTnLst>
                              <p:par>
                                <p:cTn id="63" presetID="9" presetClass="entr" presetSubtype="0" fill="hold" grpId="0" nodeType="clickEffect">
                                  <p:stCondLst>
                                    <p:cond delay="0"/>
                                  </p:stCondLst>
                                  <p:childTnLst>
                                    <p:set>
                                      <p:cBhvr>
                                        <p:cTn id="64" dur="1" fill="hold">
                                          <p:stCondLst>
                                            <p:cond delay="0"/>
                                          </p:stCondLst>
                                        </p:cTn>
                                        <p:tgtEl>
                                          <p:spTgt spid="43"/>
                                        </p:tgtEl>
                                        <p:attrNameLst>
                                          <p:attrName>style.visibility</p:attrName>
                                        </p:attrNameLst>
                                      </p:cBhvr>
                                      <p:to>
                                        <p:strVal val="visible"/>
                                      </p:to>
                                    </p:set>
                                    <p:animEffect transition="in" filter="dissolve">
                                      <p:cBhvr>
                                        <p:cTn id="65" dur="500"/>
                                        <p:tgtEl>
                                          <p:spTgt spid="43"/>
                                        </p:tgtEl>
                                      </p:cBhvr>
                                    </p:animEffect>
                                  </p:childTnLst>
                                </p:cTn>
                              </p:par>
                            </p:childTnLst>
                          </p:cTn>
                        </p:par>
                      </p:childTnLst>
                    </p:cTn>
                  </p:par>
                  <p:par>
                    <p:cTn id="66" fill="hold">
                      <p:stCondLst>
                        <p:cond delay="indefinite"/>
                      </p:stCondLst>
                      <p:childTnLst>
                        <p:par>
                          <p:cTn id="67" fill="hold">
                            <p:stCondLst>
                              <p:cond delay="0"/>
                            </p:stCondLst>
                            <p:childTnLst>
                              <p:par>
                                <p:cTn id="68" presetID="9" presetClass="exit" presetSubtype="0" fill="hold" grpId="0" nodeType="clickEffect">
                                  <p:stCondLst>
                                    <p:cond delay="0"/>
                                  </p:stCondLst>
                                  <p:childTnLst>
                                    <p:animEffect transition="out" filter="dissolve">
                                      <p:cBhvr>
                                        <p:cTn id="69" dur="500"/>
                                        <p:tgtEl>
                                          <p:spTgt spid="3"/>
                                        </p:tgtEl>
                                      </p:cBhvr>
                                    </p:animEffect>
                                    <p:set>
                                      <p:cBhvr>
                                        <p:cTn id="70" dur="1" fill="hold">
                                          <p:stCondLst>
                                            <p:cond delay="499"/>
                                          </p:stCondLst>
                                        </p:cTn>
                                        <p:tgtEl>
                                          <p:spTgt spid="3"/>
                                        </p:tgtEl>
                                        <p:attrNameLst>
                                          <p:attrName>style.visibility</p:attrName>
                                        </p:attrNameLst>
                                      </p:cBhvr>
                                      <p:to>
                                        <p:strVal val="hidden"/>
                                      </p:to>
                                    </p:set>
                                  </p:childTnLst>
                                </p:cTn>
                              </p:par>
                            </p:childTnLst>
                          </p:cTn>
                        </p:par>
                      </p:childTnLst>
                    </p:cTn>
                  </p:par>
                  <p:par>
                    <p:cTn id="71" fill="hold">
                      <p:stCondLst>
                        <p:cond delay="indefinite"/>
                      </p:stCondLst>
                      <p:childTnLst>
                        <p:par>
                          <p:cTn id="72" fill="hold">
                            <p:stCondLst>
                              <p:cond delay="0"/>
                            </p:stCondLst>
                            <p:childTnLst>
                              <p:par>
                                <p:cTn id="73" presetID="21" presetClass="entr" presetSubtype="1" fill="hold" grpId="0" nodeType="clickEffect">
                                  <p:stCondLst>
                                    <p:cond delay="0"/>
                                  </p:stCondLst>
                                  <p:childTnLst>
                                    <p:set>
                                      <p:cBhvr>
                                        <p:cTn id="74" dur="1" fill="hold">
                                          <p:stCondLst>
                                            <p:cond delay="0"/>
                                          </p:stCondLst>
                                        </p:cTn>
                                        <p:tgtEl>
                                          <p:spTgt spid="44"/>
                                        </p:tgtEl>
                                        <p:attrNameLst>
                                          <p:attrName>style.visibility</p:attrName>
                                        </p:attrNameLst>
                                      </p:cBhvr>
                                      <p:to>
                                        <p:strVal val="visible"/>
                                      </p:to>
                                    </p:set>
                                    <p:animEffect transition="in" filter="wheel(1)">
                                      <p:cBhvr>
                                        <p:cTn id="75" dur="500"/>
                                        <p:tgtEl>
                                          <p:spTgt spid="44"/>
                                        </p:tgtEl>
                                      </p:cBhvr>
                                    </p:animEffect>
                                  </p:childTnLst>
                                </p:cTn>
                              </p:par>
                            </p:childTnLst>
                          </p:cTn>
                        </p:par>
                      </p:childTnLst>
                    </p:cTn>
                  </p:par>
                  <p:par>
                    <p:cTn id="76" fill="hold">
                      <p:stCondLst>
                        <p:cond delay="indefinite"/>
                      </p:stCondLst>
                      <p:childTnLst>
                        <p:par>
                          <p:cTn id="77" fill="hold">
                            <p:stCondLst>
                              <p:cond delay="0"/>
                            </p:stCondLst>
                            <p:childTnLst>
                              <p:par>
                                <p:cTn id="78" presetID="9" presetClass="exit" presetSubtype="0" fill="hold" grpId="0" nodeType="clickEffect">
                                  <p:stCondLst>
                                    <p:cond delay="0"/>
                                  </p:stCondLst>
                                  <p:childTnLst>
                                    <p:animEffect transition="out" filter="dissolve">
                                      <p:cBhvr>
                                        <p:cTn id="79" dur="500"/>
                                        <p:tgtEl>
                                          <p:spTgt spid="42"/>
                                        </p:tgtEl>
                                      </p:cBhvr>
                                    </p:animEffect>
                                    <p:set>
                                      <p:cBhvr>
                                        <p:cTn id="80" dur="1" fill="hold">
                                          <p:stCondLst>
                                            <p:cond delay="499"/>
                                          </p:stCondLst>
                                        </p:cTn>
                                        <p:tgtEl>
                                          <p:spTgt spid="42"/>
                                        </p:tgtEl>
                                        <p:attrNameLst>
                                          <p:attrName>style.visibility</p:attrName>
                                        </p:attrNameLst>
                                      </p:cBhvr>
                                      <p:to>
                                        <p:strVal val="hidden"/>
                                      </p:to>
                                    </p:set>
                                  </p:childTnLst>
                                </p:cTn>
                              </p:par>
                            </p:childTnLst>
                          </p:cTn>
                        </p:par>
                      </p:childTnLst>
                    </p:cTn>
                  </p:par>
                  <p:par>
                    <p:cTn id="81" fill="hold">
                      <p:stCondLst>
                        <p:cond delay="indefinite"/>
                      </p:stCondLst>
                      <p:childTnLst>
                        <p:par>
                          <p:cTn id="82" fill="hold">
                            <p:stCondLst>
                              <p:cond delay="0"/>
                            </p:stCondLst>
                            <p:childTnLst>
                              <p:par>
                                <p:cTn id="83" presetID="9" presetClass="entr" presetSubtype="0" fill="hold" grpId="0" nodeType="clickEffect">
                                  <p:stCondLst>
                                    <p:cond delay="0"/>
                                  </p:stCondLst>
                                  <p:childTnLst>
                                    <p:set>
                                      <p:cBhvr>
                                        <p:cTn id="84" dur="1" fill="hold">
                                          <p:stCondLst>
                                            <p:cond delay="0"/>
                                          </p:stCondLst>
                                        </p:cTn>
                                        <p:tgtEl>
                                          <p:spTgt spid="46"/>
                                        </p:tgtEl>
                                        <p:attrNameLst>
                                          <p:attrName>style.visibility</p:attrName>
                                        </p:attrNameLst>
                                      </p:cBhvr>
                                      <p:to>
                                        <p:strVal val="visible"/>
                                      </p:to>
                                    </p:set>
                                    <p:animEffect transition="in" filter="dissolve">
                                      <p:cBhvr>
                                        <p:cTn id="85" dur="500"/>
                                        <p:tgtEl>
                                          <p:spTgt spid="46"/>
                                        </p:tgtEl>
                                      </p:cBhvr>
                                    </p:animEffect>
                                  </p:childTnLst>
                                </p:cTn>
                              </p:par>
                            </p:childTnLst>
                          </p:cTn>
                        </p:par>
                      </p:childTnLst>
                    </p:cTn>
                  </p:par>
                  <p:par>
                    <p:cTn id="86" fill="hold">
                      <p:stCondLst>
                        <p:cond delay="indefinite"/>
                      </p:stCondLst>
                      <p:childTnLst>
                        <p:par>
                          <p:cTn id="87" fill="hold">
                            <p:stCondLst>
                              <p:cond delay="0"/>
                            </p:stCondLst>
                            <p:childTnLst>
                              <p:par>
                                <p:cTn id="88" presetID="9" presetClass="entr" presetSubtype="0" fill="hold" grpId="0" nodeType="clickEffect">
                                  <p:stCondLst>
                                    <p:cond delay="0"/>
                                  </p:stCondLst>
                                  <p:childTnLst>
                                    <p:set>
                                      <p:cBhvr>
                                        <p:cTn id="89" dur="1" fill="hold">
                                          <p:stCondLst>
                                            <p:cond delay="0"/>
                                          </p:stCondLst>
                                        </p:cTn>
                                        <p:tgtEl>
                                          <p:spTgt spid="45"/>
                                        </p:tgtEl>
                                        <p:attrNameLst>
                                          <p:attrName>style.visibility</p:attrName>
                                        </p:attrNameLst>
                                      </p:cBhvr>
                                      <p:to>
                                        <p:strVal val="visible"/>
                                      </p:to>
                                    </p:set>
                                    <p:animEffect transition="in" filter="dissolve">
                                      <p:cBhvr>
                                        <p:cTn id="90" dur="500"/>
                                        <p:tgtEl>
                                          <p:spTgt spid="45"/>
                                        </p:tgtEl>
                                      </p:cBhvr>
                                    </p:animEffect>
                                  </p:childTnLst>
                                </p:cTn>
                              </p:par>
                            </p:childTnLst>
                          </p:cTn>
                        </p:par>
                      </p:childTnLst>
                    </p:cTn>
                  </p:par>
                  <p:par>
                    <p:cTn id="91" fill="hold">
                      <p:stCondLst>
                        <p:cond delay="indefinite"/>
                      </p:stCondLst>
                      <p:childTnLst>
                        <p:par>
                          <p:cTn id="92" fill="hold">
                            <p:stCondLst>
                              <p:cond delay="0"/>
                            </p:stCondLst>
                            <p:childTnLst>
                              <p:par>
                                <p:cTn id="93" presetID="9" presetClass="entr" presetSubtype="0" fill="hold" grpId="0" nodeType="clickEffect">
                                  <p:stCondLst>
                                    <p:cond delay="0"/>
                                  </p:stCondLst>
                                  <p:childTnLst>
                                    <p:set>
                                      <p:cBhvr>
                                        <p:cTn id="94" dur="1" fill="hold">
                                          <p:stCondLst>
                                            <p:cond delay="0"/>
                                          </p:stCondLst>
                                        </p:cTn>
                                        <p:tgtEl>
                                          <p:spTgt spid="47"/>
                                        </p:tgtEl>
                                        <p:attrNameLst>
                                          <p:attrName>style.visibility</p:attrName>
                                        </p:attrNameLst>
                                      </p:cBhvr>
                                      <p:to>
                                        <p:strVal val="visible"/>
                                      </p:to>
                                    </p:set>
                                    <p:animEffect transition="in" filter="dissolve">
                                      <p:cBhvr>
                                        <p:cTn id="95" dur="500"/>
                                        <p:tgtEl>
                                          <p:spTgt spid="47"/>
                                        </p:tgtEl>
                                      </p:cBhvr>
                                    </p:animEffect>
                                  </p:childTnLst>
                                </p:cTn>
                              </p:par>
                            </p:childTnLst>
                          </p:cTn>
                        </p:par>
                      </p:childTnLst>
                    </p:cTn>
                  </p:par>
                  <p:par>
                    <p:cTn id="96" fill="hold">
                      <p:stCondLst>
                        <p:cond delay="indefinite"/>
                      </p:stCondLst>
                      <p:childTnLst>
                        <p:par>
                          <p:cTn id="97" fill="hold">
                            <p:stCondLst>
                              <p:cond delay="0"/>
                            </p:stCondLst>
                            <p:childTnLst>
                              <p:par>
                                <p:cTn id="98" presetID="9" presetClass="exit" presetSubtype="0" fill="hold" grpId="0" nodeType="clickEffect">
                                  <p:stCondLst>
                                    <p:cond delay="0"/>
                                  </p:stCondLst>
                                  <p:childTnLst>
                                    <p:animEffect transition="out" filter="dissolve">
                                      <p:cBhvr>
                                        <p:cTn id="99" dur="500"/>
                                        <p:tgtEl>
                                          <p:spTgt spid="48"/>
                                        </p:tgtEl>
                                      </p:cBhvr>
                                    </p:animEffect>
                                    <p:set>
                                      <p:cBhvr>
                                        <p:cTn id="100" dur="1" fill="hold">
                                          <p:stCondLst>
                                            <p:cond delay="499"/>
                                          </p:stCondLst>
                                        </p:cTn>
                                        <p:tgtEl>
                                          <p:spTgt spid="48"/>
                                        </p:tgtEl>
                                        <p:attrNameLst>
                                          <p:attrName>style.visibility</p:attrName>
                                        </p:attrNameLst>
                                      </p:cBhvr>
                                      <p:to>
                                        <p:strVal val="hidden"/>
                                      </p:to>
                                    </p:set>
                                  </p:childTnLst>
                                </p:cTn>
                              </p:par>
                            </p:childTnLst>
                          </p:cTn>
                        </p:par>
                      </p:childTnLst>
                    </p:cTn>
                  </p:par>
                  <p:par>
                    <p:cTn id="101" fill="hold">
                      <p:stCondLst>
                        <p:cond delay="indefinite"/>
                      </p:stCondLst>
                      <p:childTnLst>
                        <p:par>
                          <p:cTn id="102" fill="hold">
                            <p:stCondLst>
                              <p:cond delay="0"/>
                            </p:stCondLst>
                            <p:childTnLst>
                              <p:par>
                                <p:cTn id="103" presetID="22" presetClass="entr" presetSubtype="1" fill="hold" nodeType="clickEffect">
                                  <p:stCondLst>
                                    <p:cond delay="0"/>
                                  </p:stCondLst>
                                  <p:childTnLst>
                                    <p:set>
                                      <p:cBhvr>
                                        <p:cTn id="104" dur="1" fill="hold">
                                          <p:stCondLst>
                                            <p:cond delay="0"/>
                                          </p:stCondLst>
                                        </p:cTn>
                                        <p:tgtEl>
                                          <p:spTgt spid="75"/>
                                        </p:tgtEl>
                                        <p:attrNameLst>
                                          <p:attrName>style.visibility</p:attrName>
                                        </p:attrNameLst>
                                      </p:cBhvr>
                                      <p:to>
                                        <p:strVal val="visible"/>
                                      </p:to>
                                    </p:set>
                                    <p:animEffect transition="in" filter="wipe(up)">
                                      <p:cBhvr>
                                        <p:cTn id="105" dur="10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49" grpId="0" animBg="1"/>
      <p:bldP spid="49" grpId="1" animBg="1"/>
      <p:bldP spid="43" grpId="0" animBg="1"/>
      <p:bldP spid="29" grpId="0" animBg="1"/>
      <p:bldP spid="30" grpId="0" animBg="1"/>
      <p:bldP spid="31" grpId="0" animBg="1"/>
      <p:bldP spid="32" grpId="0" animBg="1"/>
      <p:bldP spid="33" grpId="0" animBg="1"/>
      <p:bldP spid="34" grpId="0" animBg="1"/>
      <p:bldP spid="35" grpId="0" animBg="1"/>
      <p:bldP spid="36" grpId="0" animBg="1"/>
      <p:bldP spid="3" grpId="0" animBg="1"/>
      <p:bldP spid="42" grpId="0" animBg="1"/>
      <p:bldP spid="44" grpId="0" animBg="1"/>
      <p:bldP spid="45" grpId="0" animBg="1"/>
      <p:bldP spid="46" grpId="0" animBg="1"/>
      <p:bldP spid="47" grpId="0" animBg="1"/>
      <p:bldP spid="48" grpId="0" animBg="1"/>
    </p:bldLst>
  </p:timing>
</p:sld>
</file>

<file path=ppt/slides/slide2.xml><?xml version="1.0" encoding="utf-8"?>
<p:sld xmlns:a="http://schemas.openxmlformats.org/drawingml/2006/main" xmlns:r="http://schemas.openxmlformats.org/officeDocument/2006/relationships" xmlns:p="http://schemas.openxmlformats.org/presentationml/2006/main" showMasterSp="0" show="0">
  <p:cSld>
    <p:spTree>
      <p:nvGrpSpPr>
        <p:cNvPr id="1" name="Shape 78"/>
        <p:cNvGrpSpPr/>
        <p:nvPr/>
      </p:nvGrpSpPr>
      <p:grpSpPr>
        <a:xfrm>
          <a:off x="0" y="0"/>
          <a:ext cx="0" cy="0"/>
          <a:chOff x="0" y="0"/>
          <a:chExt cx="0" cy="0"/>
        </a:xfrm>
      </p:grpSpPr>
      <p:sp>
        <p:nvSpPr>
          <p:cNvPr id="79" name="Google Shape;79;p14"/>
          <p:cNvSpPr txBox="1">
            <a:spLocks noGrp="1"/>
          </p:cNvSpPr>
          <p:nvPr>
            <p:ph type="body" idx="1"/>
          </p:nvPr>
        </p:nvSpPr>
        <p:spPr>
          <a:xfrm>
            <a:off x="586550" y="243050"/>
            <a:ext cx="7986000" cy="1830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dirty="0"/>
              <a:t>Do not delete this slide.</a:t>
            </a:r>
            <a:endParaRPr b="1" dirty="0"/>
          </a:p>
          <a:p>
            <a:pPr marL="0" lvl="0" indent="0" algn="l" rtl="0">
              <a:spcBef>
                <a:spcPts val="1600"/>
              </a:spcBef>
              <a:spcAft>
                <a:spcPts val="0"/>
              </a:spcAft>
              <a:buNone/>
            </a:pPr>
            <a:r>
              <a:rPr lang="en-GB" dirty="0"/>
              <a:t>This slide is designed so that you can copy the </a:t>
            </a:r>
            <a:r>
              <a:rPr lang="en-GB" b="1" dirty="0"/>
              <a:t>prompt box</a:t>
            </a:r>
            <a:r>
              <a:rPr lang="en-GB" dirty="0"/>
              <a:t> you need and insert it into your slides.</a:t>
            </a:r>
            <a:endParaRPr dirty="0"/>
          </a:p>
          <a:p>
            <a:pPr marL="0" lvl="0" indent="0" algn="l" rtl="0">
              <a:spcBef>
                <a:spcPts val="1600"/>
              </a:spcBef>
              <a:spcAft>
                <a:spcPts val="1600"/>
              </a:spcAft>
              <a:buNone/>
            </a:pPr>
            <a:r>
              <a:rPr lang="en-GB" dirty="0"/>
              <a:t>This slide is hidden and will not be included when presenting your lesson.</a:t>
            </a:r>
            <a:endParaRPr dirty="0"/>
          </a:p>
        </p:txBody>
      </p:sp>
      <p:graphicFrame>
        <p:nvGraphicFramePr>
          <p:cNvPr id="80" name="Google Shape;80;p14"/>
          <p:cNvGraphicFramePr/>
          <p:nvPr/>
        </p:nvGraphicFramePr>
        <p:xfrm>
          <a:off x="2040790" y="3654050"/>
          <a:ext cx="2134475" cy="738515"/>
        </p:xfrm>
        <a:graphic>
          <a:graphicData uri="http://schemas.openxmlformats.org/drawingml/2006/table">
            <a:tbl>
              <a:tblPr>
                <a:noFill/>
              </a:tblPr>
              <a:tblGrid>
                <a:gridCol w="2134475">
                  <a:extLst>
                    <a:ext uri="{9D8B030D-6E8A-4147-A177-3AD203B41FA5}">
                      <a16:colId xmlns:a16="http://schemas.microsoft.com/office/drawing/2014/main" val="20000"/>
                    </a:ext>
                  </a:extLst>
                </a:gridCol>
              </a:tblGrid>
              <a:tr h="320575">
                <a:tc>
                  <a:txBody>
                    <a:bodyPr/>
                    <a:lstStyle/>
                    <a:p>
                      <a:pPr marL="0" lvl="0" indent="0" algn="l" rtl="0">
                        <a:spcBef>
                          <a:spcPts val="0"/>
                        </a:spcBef>
                        <a:spcAft>
                          <a:spcPts val="0"/>
                        </a:spcAft>
                        <a:buNone/>
                      </a:pPr>
                      <a:r>
                        <a:rPr lang="en-GB" sz="1100" b="1">
                          <a:solidFill>
                            <a:srgbClr val="FFFFFF"/>
                          </a:solidFill>
                          <a:latin typeface="Century Gothic"/>
                          <a:ea typeface="Century Gothic"/>
                          <a:cs typeface="Century Gothic"/>
                          <a:sym typeface="Century Gothic"/>
                        </a:rPr>
                        <a:t>TEACHER CUE</a:t>
                      </a:r>
                      <a:endParaRPr sz="1100" b="1">
                        <a:solidFill>
                          <a:srgbClr val="FFFFFF"/>
                        </a:solidFill>
                        <a:latin typeface="Century Gothic"/>
                        <a:ea typeface="Century Gothic"/>
                        <a:cs typeface="Century Gothic"/>
                        <a:sym typeface="Century Gothic"/>
                      </a:endParaRPr>
                    </a:p>
                  </a:txBody>
                  <a:tcPr marL="91425" marR="91425" marT="91425" marB="91425">
                    <a:lnL w="9525" cap="flat" cmpd="sng">
                      <a:solidFill>
                        <a:srgbClr val="674EA7"/>
                      </a:solidFill>
                      <a:prstDash val="solid"/>
                      <a:round/>
                      <a:headEnd type="none" w="sm" len="sm"/>
                      <a:tailEnd type="none" w="sm" len="sm"/>
                    </a:lnL>
                    <a:lnR w="9525" cap="flat" cmpd="sng">
                      <a:solidFill>
                        <a:srgbClr val="674EA7"/>
                      </a:solidFill>
                      <a:prstDash val="solid"/>
                      <a:round/>
                      <a:headEnd type="none" w="sm" len="sm"/>
                      <a:tailEnd type="none" w="sm" len="sm"/>
                    </a:lnR>
                    <a:lnT w="9525" cap="flat" cmpd="sng">
                      <a:solidFill>
                        <a:srgbClr val="674EA7"/>
                      </a:solidFill>
                      <a:prstDash val="solid"/>
                      <a:round/>
                      <a:headEnd type="none" w="sm" len="sm"/>
                      <a:tailEnd type="none" w="sm" len="sm"/>
                    </a:lnT>
                    <a:lnB w="9525" cap="flat" cmpd="sng">
                      <a:solidFill>
                        <a:srgbClr val="674EA7"/>
                      </a:solidFill>
                      <a:prstDash val="solid"/>
                      <a:round/>
                      <a:headEnd type="none" w="sm" len="sm"/>
                      <a:tailEnd type="none" w="sm" len="sm"/>
                    </a:lnB>
                    <a:solidFill>
                      <a:srgbClr val="674EA7"/>
                    </a:solidFill>
                  </a:tcPr>
                </a:tc>
                <a:extLst>
                  <a:ext uri="{0D108BD9-81ED-4DB2-BD59-A6C34878D82A}">
                    <a16:rowId xmlns:a16="http://schemas.microsoft.com/office/drawing/2014/main" val="10000"/>
                  </a:ext>
                </a:extLst>
              </a:tr>
              <a:tr h="388025">
                <a:tc>
                  <a:txBody>
                    <a:bodyPr/>
                    <a:lstStyle/>
                    <a:p>
                      <a:pPr marL="0" lvl="0" indent="0" algn="l" rtl="0">
                        <a:spcBef>
                          <a:spcPts val="0"/>
                        </a:spcBef>
                        <a:spcAft>
                          <a:spcPts val="0"/>
                        </a:spcAft>
                        <a:buNone/>
                      </a:pPr>
                      <a:endParaRPr sz="1100">
                        <a:latin typeface="Century Gothic"/>
                        <a:ea typeface="Century Gothic"/>
                        <a:cs typeface="Century Gothic"/>
                        <a:sym typeface="Century Gothic"/>
                      </a:endParaRPr>
                    </a:p>
                  </a:txBody>
                  <a:tcPr marL="91425" marR="91425" marT="91425" marB="91425">
                    <a:lnL w="9525" cap="flat" cmpd="sng">
                      <a:solidFill>
                        <a:srgbClr val="674EA7"/>
                      </a:solidFill>
                      <a:prstDash val="solid"/>
                      <a:round/>
                      <a:headEnd type="none" w="sm" len="sm"/>
                      <a:tailEnd type="none" w="sm" len="sm"/>
                    </a:lnL>
                    <a:lnR w="9525" cap="flat" cmpd="sng">
                      <a:solidFill>
                        <a:srgbClr val="674EA7"/>
                      </a:solidFill>
                      <a:prstDash val="solid"/>
                      <a:round/>
                      <a:headEnd type="none" w="sm" len="sm"/>
                      <a:tailEnd type="none" w="sm" len="sm"/>
                    </a:lnR>
                    <a:lnT w="9525" cap="flat" cmpd="sng">
                      <a:solidFill>
                        <a:srgbClr val="674EA7"/>
                      </a:solidFill>
                      <a:prstDash val="solid"/>
                      <a:round/>
                      <a:headEnd type="none" w="sm" len="sm"/>
                      <a:tailEnd type="none" w="sm" len="sm"/>
                    </a:lnT>
                    <a:lnB w="9525" cap="flat" cmpd="sng">
                      <a:solidFill>
                        <a:srgbClr val="674EA7"/>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graphicFrame>
        <p:nvGraphicFramePr>
          <p:cNvPr id="81" name="Google Shape;81;p14"/>
          <p:cNvGraphicFramePr/>
          <p:nvPr/>
        </p:nvGraphicFramePr>
        <p:xfrm>
          <a:off x="2040800" y="2531575"/>
          <a:ext cx="2134475" cy="700980"/>
        </p:xfrm>
        <a:graphic>
          <a:graphicData uri="http://schemas.openxmlformats.org/drawingml/2006/table">
            <a:tbl>
              <a:tblPr>
                <a:noFill/>
              </a:tblPr>
              <a:tblGrid>
                <a:gridCol w="2134475">
                  <a:extLst>
                    <a:ext uri="{9D8B030D-6E8A-4147-A177-3AD203B41FA5}">
                      <a16:colId xmlns:a16="http://schemas.microsoft.com/office/drawing/2014/main" val="20000"/>
                    </a:ext>
                  </a:extLst>
                </a:gridCol>
              </a:tblGrid>
              <a:tr h="0">
                <a:tc>
                  <a:txBody>
                    <a:bodyPr/>
                    <a:lstStyle/>
                    <a:p>
                      <a:pPr marL="0" lvl="0" indent="0" algn="l" rtl="0">
                        <a:spcBef>
                          <a:spcPts val="0"/>
                        </a:spcBef>
                        <a:spcAft>
                          <a:spcPts val="0"/>
                        </a:spcAft>
                        <a:buNone/>
                      </a:pPr>
                      <a:r>
                        <a:rPr lang="en-GB" sz="1100" b="1" dirty="0">
                          <a:solidFill>
                            <a:srgbClr val="FFFFFF"/>
                          </a:solidFill>
                          <a:latin typeface="Century Gothic"/>
                          <a:ea typeface="Century Gothic"/>
                          <a:cs typeface="Century Gothic"/>
                          <a:sym typeface="Century Gothic"/>
                        </a:rPr>
                        <a:t>VOCABULARY</a:t>
                      </a:r>
                      <a:endParaRPr sz="1100" b="1" dirty="0">
                        <a:solidFill>
                          <a:srgbClr val="FFFFFF"/>
                        </a:solidFill>
                        <a:latin typeface="Century Gothic"/>
                        <a:ea typeface="Century Gothic"/>
                        <a:cs typeface="Century Gothic"/>
                        <a:sym typeface="Century Gothic"/>
                      </a:endParaRPr>
                    </a:p>
                  </a:txBody>
                  <a:tcPr marL="91425" marR="91425" marT="91425" marB="91425">
                    <a:lnL w="9525" cap="flat" cmpd="sng">
                      <a:solidFill>
                        <a:srgbClr val="0B5394"/>
                      </a:solidFill>
                      <a:prstDash val="solid"/>
                      <a:round/>
                      <a:headEnd type="none" w="sm" len="sm"/>
                      <a:tailEnd type="none" w="sm" len="sm"/>
                    </a:lnL>
                    <a:lnR w="9525" cap="flat" cmpd="sng">
                      <a:solidFill>
                        <a:srgbClr val="0B5394"/>
                      </a:solidFill>
                      <a:prstDash val="solid"/>
                      <a:round/>
                      <a:headEnd type="none" w="sm" len="sm"/>
                      <a:tailEnd type="none" w="sm" len="sm"/>
                    </a:lnR>
                    <a:lnT w="9525" cap="flat" cmpd="sng">
                      <a:solidFill>
                        <a:srgbClr val="0B5394"/>
                      </a:solidFill>
                      <a:prstDash val="solid"/>
                      <a:round/>
                      <a:headEnd type="none" w="sm" len="sm"/>
                      <a:tailEnd type="none" w="sm" len="sm"/>
                    </a:lnT>
                    <a:lnB w="9525" cap="flat" cmpd="sng">
                      <a:solidFill>
                        <a:srgbClr val="0B5394"/>
                      </a:solidFill>
                      <a:prstDash val="solid"/>
                      <a:round/>
                      <a:headEnd type="none" w="sm" len="sm"/>
                      <a:tailEnd type="none" w="sm" len="sm"/>
                    </a:lnB>
                    <a:solidFill>
                      <a:srgbClr val="0B5394"/>
                    </a:solidFill>
                  </a:tcPr>
                </a:tc>
                <a:extLst>
                  <a:ext uri="{0D108BD9-81ED-4DB2-BD59-A6C34878D82A}">
                    <a16:rowId xmlns:a16="http://schemas.microsoft.com/office/drawing/2014/main" val="10000"/>
                  </a:ext>
                </a:extLst>
              </a:tr>
              <a:tr h="0">
                <a:tc>
                  <a:txBody>
                    <a:bodyPr/>
                    <a:lstStyle/>
                    <a:p>
                      <a:pPr marL="0" lvl="0" indent="0" algn="l" rtl="0">
                        <a:spcBef>
                          <a:spcPts val="0"/>
                        </a:spcBef>
                        <a:spcAft>
                          <a:spcPts val="0"/>
                        </a:spcAft>
                        <a:buNone/>
                      </a:pPr>
                      <a:r>
                        <a:rPr lang="en-GB" sz="1100" dirty="0">
                          <a:latin typeface="Century Gothic"/>
                          <a:ea typeface="Century Gothic"/>
                          <a:cs typeface="Century Gothic"/>
                          <a:sym typeface="Century Gothic"/>
                        </a:rPr>
                        <a:t>1 - </a:t>
                      </a:r>
                      <a:endParaRPr sz="1100" dirty="0">
                        <a:latin typeface="Century Gothic"/>
                        <a:ea typeface="Century Gothic"/>
                        <a:cs typeface="Century Gothic"/>
                        <a:sym typeface="Century Gothic"/>
                      </a:endParaRPr>
                    </a:p>
                  </a:txBody>
                  <a:tcPr marL="91425" marR="91425" marT="91425" marB="91425">
                    <a:lnL w="9525" cap="flat" cmpd="sng">
                      <a:solidFill>
                        <a:srgbClr val="0B5394"/>
                      </a:solidFill>
                      <a:prstDash val="solid"/>
                      <a:round/>
                      <a:headEnd type="none" w="sm" len="sm"/>
                      <a:tailEnd type="none" w="sm" len="sm"/>
                    </a:lnL>
                    <a:lnR w="9525" cap="flat" cmpd="sng">
                      <a:solidFill>
                        <a:srgbClr val="0B5394"/>
                      </a:solidFill>
                      <a:prstDash val="solid"/>
                      <a:round/>
                      <a:headEnd type="none" w="sm" len="sm"/>
                      <a:tailEnd type="none" w="sm" len="sm"/>
                    </a:lnR>
                    <a:lnT w="9525" cap="flat" cmpd="sng">
                      <a:solidFill>
                        <a:srgbClr val="0B5394"/>
                      </a:solidFill>
                      <a:prstDash val="solid"/>
                      <a:round/>
                      <a:headEnd type="none" w="sm" len="sm"/>
                      <a:tailEnd type="none" w="sm" len="sm"/>
                    </a:lnT>
                    <a:lnB w="9525" cap="flat" cmpd="sng">
                      <a:solidFill>
                        <a:srgbClr val="0B5394"/>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graphicFrame>
        <p:nvGraphicFramePr>
          <p:cNvPr id="82" name="Google Shape;82;p14"/>
          <p:cNvGraphicFramePr/>
          <p:nvPr/>
        </p:nvGraphicFramePr>
        <p:xfrm>
          <a:off x="515700" y="2531575"/>
          <a:ext cx="1366300" cy="350490"/>
        </p:xfrm>
        <a:graphic>
          <a:graphicData uri="http://schemas.openxmlformats.org/drawingml/2006/table">
            <a:tbl>
              <a:tblPr>
                <a:noFill/>
              </a:tblPr>
              <a:tblGrid>
                <a:gridCol w="1366300">
                  <a:extLst>
                    <a:ext uri="{9D8B030D-6E8A-4147-A177-3AD203B41FA5}">
                      <a16:colId xmlns:a16="http://schemas.microsoft.com/office/drawing/2014/main" val="20000"/>
                    </a:ext>
                  </a:extLst>
                </a:gridCol>
              </a:tblGrid>
              <a:tr h="0">
                <a:tc>
                  <a:txBody>
                    <a:bodyPr/>
                    <a:lstStyle/>
                    <a:p>
                      <a:pPr marL="0" lvl="0" indent="0" algn="ctr" rtl="0">
                        <a:spcBef>
                          <a:spcPts val="0"/>
                        </a:spcBef>
                        <a:spcAft>
                          <a:spcPts val="0"/>
                        </a:spcAft>
                        <a:buNone/>
                      </a:pPr>
                      <a:r>
                        <a:rPr lang="en-GB" sz="1100" b="1">
                          <a:solidFill>
                            <a:srgbClr val="FFFFFF"/>
                          </a:solidFill>
                          <a:latin typeface="Century Gothic"/>
                          <a:ea typeface="Century Gothic"/>
                          <a:cs typeface="Century Gothic"/>
                          <a:sym typeface="Century Gothic"/>
                        </a:rPr>
                        <a:t>TRACK WITH ME</a:t>
                      </a:r>
                      <a:endParaRPr sz="1100" b="1">
                        <a:solidFill>
                          <a:srgbClr val="FFFFFF"/>
                        </a:solidFill>
                        <a:latin typeface="Century Gothic"/>
                        <a:ea typeface="Century Gothic"/>
                        <a:cs typeface="Century Gothic"/>
                        <a:sym typeface="Century Gothic"/>
                      </a:endParaRPr>
                    </a:p>
                  </a:txBody>
                  <a:tcPr marL="91425" marR="91425" marT="91425" marB="91425" anchor="ctr">
                    <a:lnL w="9525" cap="flat" cmpd="sng">
                      <a:solidFill>
                        <a:srgbClr val="0B5394"/>
                      </a:solidFill>
                      <a:prstDash val="solid"/>
                      <a:round/>
                      <a:headEnd type="none" w="sm" len="sm"/>
                      <a:tailEnd type="none" w="sm" len="sm"/>
                    </a:lnL>
                    <a:lnR w="9525" cap="flat" cmpd="sng">
                      <a:solidFill>
                        <a:srgbClr val="0B5394"/>
                      </a:solidFill>
                      <a:prstDash val="solid"/>
                      <a:round/>
                      <a:headEnd type="none" w="sm" len="sm"/>
                      <a:tailEnd type="none" w="sm" len="sm"/>
                    </a:lnR>
                    <a:lnT w="9525" cap="flat" cmpd="sng">
                      <a:solidFill>
                        <a:srgbClr val="0B5394"/>
                      </a:solidFill>
                      <a:prstDash val="solid"/>
                      <a:round/>
                      <a:headEnd type="none" w="sm" len="sm"/>
                      <a:tailEnd type="none" w="sm" len="sm"/>
                    </a:lnT>
                    <a:lnB w="9525" cap="flat" cmpd="sng">
                      <a:solidFill>
                        <a:srgbClr val="0B5394"/>
                      </a:solidFill>
                      <a:prstDash val="solid"/>
                      <a:round/>
                      <a:headEnd type="none" w="sm" len="sm"/>
                      <a:tailEnd type="none" w="sm" len="sm"/>
                    </a:lnB>
                    <a:solidFill>
                      <a:srgbClr val="0B5394"/>
                    </a:solidFill>
                  </a:tcPr>
                </a:tc>
                <a:extLst>
                  <a:ext uri="{0D108BD9-81ED-4DB2-BD59-A6C34878D82A}">
                    <a16:rowId xmlns:a16="http://schemas.microsoft.com/office/drawing/2014/main" val="10000"/>
                  </a:ext>
                </a:extLst>
              </a:tr>
            </a:tbl>
          </a:graphicData>
        </a:graphic>
      </p:graphicFrame>
      <p:graphicFrame>
        <p:nvGraphicFramePr>
          <p:cNvPr id="83" name="Google Shape;83;p14"/>
          <p:cNvGraphicFramePr/>
          <p:nvPr/>
        </p:nvGraphicFramePr>
        <p:xfrm>
          <a:off x="515700" y="3177225"/>
          <a:ext cx="1366300" cy="350490"/>
        </p:xfrm>
        <a:graphic>
          <a:graphicData uri="http://schemas.openxmlformats.org/drawingml/2006/table">
            <a:tbl>
              <a:tblPr>
                <a:noFill/>
              </a:tblPr>
              <a:tblGrid>
                <a:gridCol w="1366300">
                  <a:extLst>
                    <a:ext uri="{9D8B030D-6E8A-4147-A177-3AD203B41FA5}">
                      <a16:colId xmlns:a16="http://schemas.microsoft.com/office/drawing/2014/main" val="20000"/>
                    </a:ext>
                  </a:extLst>
                </a:gridCol>
              </a:tblGrid>
              <a:tr h="0">
                <a:tc>
                  <a:txBody>
                    <a:bodyPr/>
                    <a:lstStyle/>
                    <a:p>
                      <a:pPr marL="0" lvl="0" indent="0" algn="ctr" rtl="0">
                        <a:spcBef>
                          <a:spcPts val="0"/>
                        </a:spcBef>
                        <a:spcAft>
                          <a:spcPts val="0"/>
                        </a:spcAft>
                        <a:buNone/>
                      </a:pPr>
                      <a:r>
                        <a:rPr lang="en-GB" sz="1100" b="1">
                          <a:solidFill>
                            <a:srgbClr val="FFFFFF"/>
                          </a:solidFill>
                          <a:latin typeface="Century Gothic"/>
                          <a:ea typeface="Century Gothic"/>
                          <a:cs typeface="Century Gothic"/>
                          <a:sym typeface="Century Gothic"/>
                        </a:rPr>
                        <a:t>READ WITH ME</a:t>
                      </a:r>
                      <a:endParaRPr sz="1100" b="1">
                        <a:solidFill>
                          <a:srgbClr val="FFFFFF"/>
                        </a:solidFill>
                        <a:latin typeface="Century Gothic"/>
                        <a:ea typeface="Century Gothic"/>
                        <a:cs typeface="Century Gothic"/>
                        <a:sym typeface="Century Gothic"/>
                      </a:endParaRPr>
                    </a:p>
                  </a:txBody>
                  <a:tcPr marL="91425" marR="91425" marT="91425" marB="91425" anchor="ctr">
                    <a:lnL w="9525" cap="flat" cmpd="sng">
                      <a:solidFill>
                        <a:srgbClr val="0B5394"/>
                      </a:solidFill>
                      <a:prstDash val="solid"/>
                      <a:round/>
                      <a:headEnd type="none" w="sm" len="sm"/>
                      <a:tailEnd type="none" w="sm" len="sm"/>
                    </a:lnL>
                    <a:lnR w="9525" cap="flat" cmpd="sng">
                      <a:solidFill>
                        <a:srgbClr val="0B5394"/>
                      </a:solidFill>
                      <a:prstDash val="solid"/>
                      <a:round/>
                      <a:headEnd type="none" w="sm" len="sm"/>
                      <a:tailEnd type="none" w="sm" len="sm"/>
                    </a:lnR>
                    <a:lnT w="9525" cap="flat" cmpd="sng">
                      <a:solidFill>
                        <a:srgbClr val="0B5394"/>
                      </a:solidFill>
                      <a:prstDash val="solid"/>
                      <a:round/>
                      <a:headEnd type="none" w="sm" len="sm"/>
                      <a:tailEnd type="none" w="sm" len="sm"/>
                    </a:lnT>
                    <a:lnB w="9525" cap="flat" cmpd="sng">
                      <a:solidFill>
                        <a:srgbClr val="0B5394"/>
                      </a:solidFill>
                      <a:prstDash val="solid"/>
                      <a:round/>
                      <a:headEnd type="none" w="sm" len="sm"/>
                      <a:tailEnd type="none" w="sm" len="sm"/>
                    </a:lnB>
                    <a:solidFill>
                      <a:srgbClr val="0B5394"/>
                    </a:solidFill>
                  </a:tcPr>
                </a:tc>
                <a:extLst>
                  <a:ext uri="{0D108BD9-81ED-4DB2-BD59-A6C34878D82A}">
                    <a16:rowId xmlns:a16="http://schemas.microsoft.com/office/drawing/2014/main" val="10000"/>
                  </a:ext>
                </a:extLst>
              </a:tr>
            </a:tbl>
          </a:graphicData>
        </a:graphic>
      </p:graphicFrame>
      <p:graphicFrame>
        <p:nvGraphicFramePr>
          <p:cNvPr id="84" name="Google Shape;84;p14"/>
          <p:cNvGraphicFramePr/>
          <p:nvPr/>
        </p:nvGraphicFramePr>
        <p:xfrm>
          <a:off x="4439730" y="3654038"/>
          <a:ext cx="2134475" cy="868620"/>
        </p:xfrm>
        <a:graphic>
          <a:graphicData uri="http://schemas.openxmlformats.org/drawingml/2006/table">
            <a:tbl>
              <a:tblPr>
                <a:noFill/>
              </a:tblPr>
              <a:tblGrid>
                <a:gridCol w="2134475">
                  <a:extLst>
                    <a:ext uri="{9D8B030D-6E8A-4147-A177-3AD203B41FA5}">
                      <a16:colId xmlns:a16="http://schemas.microsoft.com/office/drawing/2014/main" val="20000"/>
                    </a:ext>
                  </a:extLst>
                </a:gridCol>
              </a:tblGrid>
              <a:tr h="0">
                <a:tc>
                  <a:txBody>
                    <a:bodyPr/>
                    <a:lstStyle/>
                    <a:p>
                      <a:pPr marL="0" lvl="0" indent="0" algn="l" rtl="0">
                        <a:spcBef>
                          <a:spcPts val="0"/>
                        </a:spcBef>
                        <a:spcAft>
                          <a:spcPts val="0"/>
                        </a:spcAft>
                        <a:buNone/>
                      </a:pPr>
                      <a:r>
                        <a:rPr lang="en-GB" sz="1100" b="1">
                          <a:solidFill>
                            <a:srgbClr val="FFFFFF"/>
                          </a:solidFill>
                          <a:latin typeface="Century Gothic"/>
                          <a:ea typeface="Century Gothic"/>
                          <a:cs typeface="Century Gothic"/>
                          <a:sym typeface="Century Gothic"/>
                        </a:rPr>
                        <a:t>MAKE THE CONNECTION</a:t>
                      </a:r>
                      <a:endParaRPr sz="1100" b="1">
                        <a:solidFill>
                          <a:srgbClr val="FFFFFF"/>
                        </a:solidFill>
                        <a:latin typeface="Century Gothic"/>
                        <a:ea typeface="Century Gothic"/>
                        <a:cs typeface="Century Gothic"/>
                        <a:sym typeface="Century Gothic"/>
                      </a:endParaRPr>
                    </a:p>
                  </a:txBody>
                  <a:tcPr marL="91425" marR="91425" marT="91425" marB="91425">
                    <a:lnL w="9525" cap="flat" cmpd="sng">
                      <a:solidFill>
                        <a:srgbClr val="6AA84F"/>
                      </a:solidFill>
                      <a:prstDash val="solid"/>
                      <a:round/>
                      <a:headEnd type="none" w="sm" len="sm"/>
                      <a:tailEnd type="none" w="sm" len="sm"/>
                    </a:lnL>
                    <a:lnR w="9525" cap="flat" cmpd="sng">
                      <a:solidFill>
                        <a:srgbClr val="6AA84F"/>
                      </a:solidFill>
                      <a:prstDash val="solid"/>
                      <a:round/>
                      <a:headEnd type="none" w="sm" len="sm"/>
                      <a:tailEnd type="none" w="sm" len="sm"/>
                    </a:lnR>
                    <a:lnT w="9525" cap="flat" cmpd="sng">
                      <a:solidFill>
                        <a:srgbClr val="6AA84F"/>
                      </a:solidFill>
                      <a:prstDash val="solid"/>
                      <a:round/>
                      <a:headEnd type="none" w="sm" len="sm"/>
                      <a:tailEnd type="none" w="sm" len="sm"/>
                    </a:lnT>
                    <a:lnB w="9525" cap="flat" cmpd="sng">
                      <a:solidFill>
                        <a:srgbClr val="6AA84F"/>
                      </a:solidFill>
                      <a:prstDash val="solid"/>
                      <a:round/>
                      <a:headEnd type="none" w="sm" len="sm"/>
                      <a:tailEnd type="none" w="sm" len="sm"/>
                    </a:lnB>
                    <a:solidFill>
                      <a:srgbClr val="6AA84F"/>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GB" sz="1100">
                          <a:latin typeface="Century Gothic"/>
                          <a:ea typeface="Century Gothic"/>
                          <a:cs typeface="Century Gothic"/>
                          <a:sym typeface="Century Gothic"/>
                        </a:rPr>
                        <a:t>Students, you already know….</a:t>
                      </a:r>
                      <a:endParaRPr sz="1100">
                        <a:latin typeface="Century Gothic"/>
                        <a:ea typeface="Century Gothic"/>
                        <a:cs typeface="Century Gothic"/>
                        <a:sym typeface="Century Gothic"/>
                      </a:endParaRPr>
                    </a:p>
                  </a:txBody>
                  <a:tcPr marL="91425" marR="91425" marT="91425" marB="91425">
                    <a:lnL w="9525" cap="flat" cmpd="sng">
                      <a:solidFill>
                        <a:srgbClr val="6AA84F"/>
                      </a:solidFill>
                      <a:prstDash val="solid"/>
                      <a:round/>
                      <a:headEnd type="none" w="sm" len="sm"/>
                      <a:tailEnd type="none" w="sm" len="sm"/>
                    </a:lnL>
                    <a:lnR w="9525" cap="flat" cmpd="sng">
                      <a:solidFill>
                        <a:srgbClr val="6AA84F"/>
                      </a:solidFill>
                      <a:prstDash val="solid"/>
                      <a:round/>
                      <a:headEnd type="none" w="sm" len="sm"/>
                      <a:tailEnd type="none" w="sm" len="sm"/>
                    </a:lnR>
                    <a:lnT w="9525" cap="flat" cmpd="sng">
                      <a:solidFill>
                        <a:srgbClr val="6AA84F"/>
                      </a:solidFill>
                      <a:prstDash val="solid"/>
                      <a:round/>
                      <a:headEnd type="none" w="sm" len="sm"/>
                      <a:tailEnd type="none" w="sm" len="sm"/>
                    </a:lnT>
                    <a:lnB w="9525" cap="flat" cmpd="sng">
                      <a:solidFill>
                        <a:srgbClr val="6AA84F"/>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graphicFrame>
        <p:nvGraphicFramePr>
          <p:cNvPr id="85" name="Google Shape;85;p14"/>
          <p:cNvGraphicFramePr/>
          <p:nvPr/>
        </p:nvGraphicFramePr>
        <p:xfrm>
          <a:off x="6838660" y="2531563"/>
          <a:ext cx="2142625" cy="904280"/>
        </p:xfrm>
        <a:graphic>
          <a:graphicData uri="http://schemas.openxmlformats.org/drawingml/2006/table">
            <a:tbl>
              <a:tblPr>
                <a:noFill/>
              </a:tblPr>
              <a:tblGrid>
                <a:gridCol w="2142625">
                  <a:extLst>
                    <a:ext uri="{9D8B030D-6E8A-4147-A177-3AD203B41FA5}">
                      <a16:colId xmlns:a16="http://schemas.microsoft.com/office/drawing/2014/main" val="20000"/>
                    </a:ext>
                  </a:extLst>
                </a:gridCol>
              </a:tblGrid>
              <a:tr h="229850">
                <a:tc>
                  <a:txBody>
                    <a:bodyPr/>
                    <a:lstStyle/>
                    <a:p>
                      <a:pPr marL="0" lvl="0" indent="0" algn="l" rtl="0">
                        <a:spcBef>
                          <a:spcPts val="0"/>
                        </a:spcBef>
                        <a:spcAft>
                          <a:spcPts val="0"/>
                        </a:spcAft>
                        <a:buNone/>
                      </a:pPr>
                      <a:r>
                        <a:rPr lang="en-GB" sz="1100" b="1">
                          <a:solidFill>
                            <a:srgbClr val="FFFFFF"/>
                          </a:solidFill>
                          <a:latin typeface="Century Gothic"/>
                          <a:ea typeface="Century Gothic"/>
                          <a:cs typeface="Century Gothic"/>
                          <a:sym typeface="Century Gothic"/>
                        </a:rPr>
                        <a:t>CHECK FOR UNDERSTANDING</a:t>
                      </a:r>
                      <a:endParaRPr sz="1100" b="1">
                        <a:solidFill>
                          <a:srgbClr val="FFFFFF"/>
                        </a:solidFill>
                        <a:latin typeface="Century Gothic"/>
                        <a:ea typeface="Century Gothic"/>
                        <a:cs typeface="Century Gothic"/>
                        <a:sym typeface="Century Gothic"/>
                      </a:endParaRPr>
                    </a:p>
                  </a:txBody>
                  <a:tcPr marL="91425" marR="91425" marT="91425" marB="91425">
                    <a:lnL w="9525" cap="flat" cmpd="sng">
                      <a:solidFill>
                        <a:srgbClr val="FF9900"/>
                      </a:solidFill>
                      <a:prstDash val="solid"/>
                      <a:round/>
                      <a:headEnd type="none" w="sm" len="sm"/>
                      <a:tailEnd type="none" w="sm" len="sm"/>
                    </a:lnL>
                    <a:lnR w="9525" cap="flat" cmpd="sng">
                      <a:solidFill>
                        <a:srgbClr val="FF9900"/>
                      </a:solidFill>
                      <a:prstDash val="solid"/>
                      <a:round/>
                      <a:headEnd type="none" w="sm" len="sm"/>
                      <a:tailEnd type="none" w="sm" len="sm"/>
                    </a:lnR>
                    <a:lnT w="9525" cap="flat" cmpd="sng">
                      <a:solidFill>
                        <a:srgbClr val="FF9900"/>
                      </a:solidFill>
                      <a:prstDash val="solid"/>
                      <a:round/>
                      <a:headEnd type="none" w="sm" len="sm"/>
                      <a:tailEnd type="none" w="sm" len="sm"/>
                    </a:lnT>
                    <a:lnB w="9525" cap="flat" cmpd="sng">
                      <a:solidFill>
                        <a:srgbClr val="FF9900"/>
                      </a:solidFill>
                      <a:prstDash val="solid"/>
                      <a:round/>
                      <a:headEnd type="none" w="sm" len="sm"/>
                      <a:tailEnd type="none" w="sm" len="sm"/>
                    </a:lnB>
                    <a:solidFill>
                      <a:srgbClr val="FF9900"/>
                    </a:solidFill>
                  </a:tcPr>
                </a:tc>
                <a:extLst>
                  <a:ext uri="{0D108BD9-81ED-4DB2-BD59-A6C34878D82A}">
                    <a16:rowId xmlns:a16="http://schemas.microsoft.com/office/drawing/2014/main" val="10000"/>
                  </a:ext>
                </a:extLst>
              </a:tr>
              <a:tr h="386150">
                <a:tc>
                  <a:txBody>
                    <a:bodyPr/>
                    <a:lstStyle/>
                    <a:p>
                      <a:pPr marL="0" lvl="0" indent="0" algn="l" rtl="0">
                        <a:spcBef>
                          <a:spcPts val="0"/>
                        </a:spcBef>
                        <a:spcAft>
                          <a:spcPts val="0"/>
                        </a:spcAft>
                        <a:buNone/>
                      </a:pPr>
                      <a:endParaRPr sz="1100">
                        <a:latin typeface="Century Gothic"/>
                        <a:ea typeface="Century Gothic"/>
                        <a:cs typeface="Century Gothic"/>
                        <a:sym typeface="Century Gothic"/>
                      </a:endParaRPr>
                    </a:p>
                  </a:txBody>
                  <a:tcPr marL="91425" marR="91425" marT="91425" marB="91425">
                    <a:lnL w="9525" cap="flat" cmpd="sng">
                      <a:solidFill>
                        <a:srgbClr val="FF9900"/>
                      </a:solidFill>
                      <a:prstDash val="solid"/>
                      <a:round/>
                      <a:headEnd type="none" w="sm" len="sm"/>
                      <a:tailEnd type="none" w="sm" len="sm"/>
                    </a:lnL>
                    <a:lnR w="9525" cap="flat" cmpd="sng">
                      <a:solidFill>
                        <a:srgbClr val="FF9900"/>
                      </a:solidFill>
                      <a:prstDash val="solid"/>
                      <a:round/>
                      <a:headEnd type="none" w="sm" len="sm"/>
                      <a:tailEnd type="none" w="sm" len="sm"/>
                    </a:lnR>
                    <a:lnT w="9525" cap="flat" cmpd="sng">
                      <a:solidFill>
                        <a:srgbClr val="FF9900"/>
                      </a:solidFill>
                      <a:prstDash val="solid"/>
                      <a:round/>
                      <a:headEnd type="none" w="sm" len="sm"/>
                      <a:tailEnd type="none" w="sm" len="sm"/>
                    </a:lnT>
                    <a:lnB w="9525" cap="flat" cmpd="sng">
                      <a:solidFill>
                        <a:srgbClr val="FF9900"/>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graphicFrame>
        <p:nvGraphicFramePr>
          <p:cNvPr id="86" name="Google Shape;86;p14"/>
          <p:cNvGraphicFramePr/>
          <p:nvPr/>
        </p:nvGraphicFramePr>
        <p:xfrm>
          <a:off x="4439720" y="2531575"/>
          <a:ext cx="2134475" cy="700980"/>
        </p:xfrm>
        <a:graphic>
          <a:graphicData uri="http://schemas.openxmlformats.org/drawingml/2006/table">
            <a:tbl>
              <a:tblPr>
                <a:noFill/>
              </a:tblPr>
              <a:tblGrid>
                <a:gridCol w="2134475">
                  <a:extLst>
                    <a:ext uri="{9D8B030D-6E8A-4147-A177-3AD203B41FA5}">
                      <a16:colId xmlns:a16="http://schemas.microsoft.com/office/drawing/2014/main" val="20000"/>
                    </a:ext>
                  </a:extLst>
                </a:gridCol>
              </a:tblGrid>
              <a:tr h="0">
                <a:tc>
                  <a:txBody>
                    <a:bodyPr/>
                    <a:lstStyle/>
                    <a:p>
                      <a:pPr marL="0" lvl="0" indent="0" algn="l" rtl="0">
                        <a:spcBef>
                          <a:spcPts val="0"/>
                        </a:spcBef>
                        <a:spcAft>
                          <a:spcPts val="0"/>
                        </a:spcAft>
                        <a:buNone/>
                      </a:pPr>
                      <a:r>
                        <a:rPr lang="en-GB" sz="1100" b="1">
                          <a:solidFill>
                            <a:srgbClr val="FFFFFF"/>
                          </a:solidFill>
                          <a:latin typeface="Century Gothic"/>
                          <a:ea typeface="Century Gothic"/>
                          <a:cs typeface="Century Gothic"/>
                          <a:sym typeface="Century Gothic"/>
                        </a:rPr>
                        <a:t>HINT</a:t>
                      </a:r>
                      <a:endParaRPr sz="1100" b="1">
                        <a:solidFill>
                          <a:srgbClr val="FFFFFF"/>
                        </a:solidFill>
                        <a:latin typeface="Century Gothic"/>
                        <a:ea typeface="Century Gothic"/>
                        <a:cs typeface="Century Gothic"/>
                        <a:sym typeface="Century Gothic"/>
                      </a:endParaRPr>
                    </a:p>
                  </a:txBody>
                  <a:tcPr marL="91425" marR="91425" marT="91425" marB="91425">
                    <a:lnL w="9525" cap="flat" cmpd="sng">
                      <a:solidFill>
                        <a:srgbClr val="6AA84F"/>
                      </a:solidFill>
                      <a:prstDash val="solid"/>
                      <a:round/>
                      <a:headEnd type="none" w="sm" len="sm"/>
                      <a:tailEnd type="none" w="sm" len="sm"/>
                    </a:lnL>
                    <a:lnR w="9525" cap="flat" cmpd="sng">
                      <a:solidFill>
                        <a:srgbClr val="6AA84F"/>
                      </a:solidFill>
                      <a:prstDash val="solid"/>
                      <a:round/>
                      <a:headEnd type="none" w="sm" len="sm"/>
                      <a:tailEnd type="none" w="sm" len="sm"/>
                    </a:lnR>
                    <a:lnT w="9525" cap="flat" cmpd="sng">
                      <a:solidFill>
                        <a:srgbClr val="6AA84F"/>
                      </a:solidFill>
                      <a:prstDash val="solid"/>
                      <a:round/>
                      <a:headEnd type="none" w="sm" len="sm"/>
                      <a:tailEnd type="none" w="sm" len="sm"/>
                    </a:lnT>
                    <a:lnB w="9525" cap="flat" cmpd="sng">
                      <a:solidFill>
                        <a:srgbClr val="6AA84F"/>
                      </a:solidFill>
                      <a:prstDash val="solid"/>
                      <a:round/>
                      <a:headEnd type="none" w="sm" len="sm"/>
                      <a:tailEnd type="none" w="sm" len="sm"/>
                    </a:lnB>
                    <a:solidFill>
                      <a:srgbClr val="6AA84F"/>
                    </a:solidFill>
                  </a:tcPr>
                </a:tc>
                <a:extLst>
                  <a:ext uri="{0D108BD9-81ED-4DB2-BD59-A6C34878D82A}">
                    <a16:rowId xmlns:a16="http://schemas.microsoft.com/office/drawing/2014/main" val="10000"/>
                  </a:ext>
                </a:extLst>
              </a:tr>
              <a:tr h="0">
                <a:tc>
                  <a:txBody>
                    <a:bodyPr/>
                    <a:lstStyle/>
                    <a:p>
                      <a:pPr marL="0" lvl="0" indent="0" algn="l" rtl="0">
                        <a:spcBef>
                          <a:spcPts val="0"/>
                        </a:spcBef>
                        <a:spcAft>
                          <a:spcPts val="0"/>
                        </a:spcAft>
                        <a:buNone/>
                      </a:pPr>
                      <a:r>
                        <a:rPr lang="en-GB" sz="1100" dirty="0">
                          <a:latin typeface="Century Gothic"/>
                          <a:ea typeface="Century Gothic"/>
                          <a:cs typeface="Century Gothic"/>
                          <a:sym typeface="Century Gothic"/>
                        </a:rPr>
                        <a:t>Students, remember….</a:t>
                      </a:r>
                      <a:endParaRPr sz="1100" dirty="0">
                        <a:latin typeface="Century Gothic"/>
                        <a:ea typeface="Century Gothic"/>
                        <a:cs typeface="Century Gothic"/>
                        <a:sym typeface="Century Gothic"/>
                      </a:endParaRPr>
                    </a:p>
                  </a:txBody>
                  <a:tcPr marL="91425" marR="91425" marT="91425" marB="91425">
                    <a:lnL w="9525" cap="flat" cmpd="sng">
                      <a:solidFill>
                        <a:srgbClr val="6AA84F"/>
                      </a:solidFill>
                      <a:prstDash val="solid"/>
                      <a:round/>
                      <a:headEnd type="none" w="sm" len="sm"/>
                      <a:tailEnd type="none" w="sm" len="sm"/>
                    </a:lnL>
                    <a:lnR w="9525" cap="flat" cmpd="sng">
                      <a:solidFill>
                        <a:srgbClr val="6AA84F"/>
                      </a:solidFill>
                      <a:prstDash val="solid"/>
                      <a:round/>
                      <a:headEnd type="none" w="sm" len="sm"/>
                      <a:tailEnd type="none" w="sm" len="sm"/>
                    </a:lnR>
                    <a:lnT w="9525" cap="flat" cmpd="sng">
                      <a:solidFill>
                        <a:srgbClr val="6AA84F"/>
                      </a:solidFill>
                      <a:prstDash val="solid"/>
                      <a:round/>
                      <a:headEnd type="none" w="sm" len="sm"/>
                      <a:tailEnd type="none" w="sm" len="sm"/>
                    </a:lnT>
                    <a:lnB w="9525" cap="flat" cmpd="sng">
                      <a:solidFill>
                        <a:srgbClr val="6AA84F"/>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graphicFrame>
        <p:nvGraphicFramePr>
          <p:cNvPr id="87" name="Google Shape;87;p14"/>
          <p:cNvGraphicFramePr/>
          <p:nvPr/>
        </p:nvGraphicFramePr>
        <p:xfrm>
          <a:off x="6838650" y="3654050"/>
          <a:ext cx="2142625" cy="783840"/>
        </p:xfrm>
        <a:graphic>
          <a:graphicData uri="http://schemas.openxmlformats.org/drawingml/2006/table">
            <a:tbl>
              <a:tblPr>
                <a:noFill/>
              </a:tblPr>
              <a:tblGrid>
                <a:gridCol w="2142625">
                  <a:extLst>
                    <a:ext uri="{9D8B030D-6E8A-4147-A177-3AD203B41FA5}">
                      <a16:colId xmlns:a16="http://schemas.microsoft.com/office/drawing/2014/main" val="20000"/>
                    </a:ext>
                  </a:extLst>
                </a:gridCol>
              </a:tblGrid>
              <a:tr h="308975">
                <a:tc>
                  <a:txBody>
                    <a:bodyPr/>
                    <a:lstStyle/>
                    <a:p>
                      <a:pPr marL="0" lvl="0" indent="0" algn="l" rtl="0">
                        <a:spcBef>
                          <a:spcPts val="0"/>
                        </a:spcBef>
                        <a:spcAft>
                          <a:spcPts val="0"/>
                        </a:spcAft>
                        <a:buNone/>
                      </a:pPr>
                      <a:r>
                        <a:rPr lang="en-GB" sz="1100" b="1">
                          <a:solidFill>
                            <a:srgbClr val="FFFFFF"/>
                          </a:solidFill>
                          <a:latin typeface="Century Gothic"/>
                          <a:ea typeface="Century Gothic"/>
                          <a:cs typeface="Century Gothic"/>
                          <a:sym typeface="Century Gothic"/>
                        </a:rPr>
                        <a:t>EXTENSION</a:t>
                      </a:r>
                      <a:endParaRPr sz="1100" b="1">
                        <a:solidFill>
                          <a:srgbClr val="FFFFFF"/>
                        </a:solidFill>
                        <a:latin typeface="Century Gothic"/>
                        <a:ea typeface="Century Gothic"/>
                        <a:cs typeface="Century Gothic"/>
                        <a:sym typeface="Century Gothic"/>
                      </a:endParaRPr>
                    </a:p>
                  </a:txBody>
                  <a:tcPr marL="91425" marR="91425" marT="91425" marB="91425">
                    <a:lnL w="9525" cap="flat" cmpd="sng">
                      <a:solidFill>
                        <a:srgbClr val="6FA8DC"/>
                      </a:solidFill>
                      <a:prstDash val="solid"/>
                      <a:round/>
                      <a:headEnd type="none" w="sm" len="sm"/>
                      <a:tailEnd type="none" w="sm" len="sm"/>
                    </a:lnL>
                    <a:lnR w="9525" cap="flat" cmpd="sng">
                      <a:solidFill>
                        <a:srgbClr val="6FA8DC"/>
                      </a:solidFill>
                      <a:prstDash val="solid"/>
                      <a:round/>
                      <a:headEnd type="none" w="sm" len="sm"/>
                      <a:tailEnd type="none" w="sm" len="sm"/>
                    </a:lnR>
                    <a:lnT w="9525" cap="flat" cmpd="sng">
                      <a:solidFill>
                        <a:srgbClr val="6FA8DC"/>
                      </a:solidFill>
                      <a:prstDash val="solid"/>
                      <a:round/>
                      <a:headEnd type="none" w="sm" len="sm"/>
                      <a:tailEnd type="none" w="sm" len="sm"/>
                    </a:lnT>
                    <a:lnB w="9525" cap="flat" cmpd="sng">
                      <a:solidFill>
                        <a:srgbClr val="6FA8DC"/>
                      </a:solidFill>
                      <a:prstDash val="solid"/>
                      <a:round/>
                      <a:headEnd type="none" w="sm" len="sm"/>
                      <a:tailEnd type="none" w="sm" len="sm"/>
                    </a:lnB>
                    <a:solidFill>
                      <a:srgbClr val="6FA8DC"/>
                    </a:solidFill>
                  </a:tcPr>
                </a:tc>
                <a:extLst>
                  <a:ext uri="{0D108BD9-81ED-4DB2-BD59-A6C34878D82A}">
                    <a16:rowId xmlns:a16="http://schemas.microsoft.com/office/drawing/2014/main" val="10000"/>
                  </a:ext>
                </a:extLst>
              </a:tr>
              <a:tr h="433350">
                <a:tc>
                  <a:txBody>
                    <a:bodyPr/>
                    <a:lstStyle/>
                    <a:p>
                      <a:pPr marL="0" lvl="0" indent="0" algn="l" rtl="0">
                        <a:spcBef>
                          <a:spcPts val="0"/>
                        </a:spcBef>
                        <a:spcAft>
                          <a:spcPts val="0"/>
                        </a:spcAft>
                        <a:buNone/>
                      </a:pPr>
                      <a:endParaRPr sz="1100">
                        <a:latin typeface="Century Gothic"/>
                        <a:ea typeface="Century Gothic"/>
                        <a:cs typeface="Century Gothic"/>
                        <a:sym typeface="Century Gothic"/>
                      </a:endParaRPr>
                    </a:p>
                  </a:txBody>
                  <a:tcPr marL="91425" marR="91425" marT="91425" marB="91425">
                    <a:lnL w="9525" cap="flat" cmpd="sng">
                      <a:solidFill>
                        <a:srgbClr val="6FA8DC"/>
                      </a:solidFill>
                      <a:prstDash val="solid"/>
                      <a:round/>
                      <a:headEnd type="none" w="sm" len="sm"/>
                      <a:tailEnd type="none" w="sm" len="sm"/>
                    </a:lnL>
                    <a:lnR w="9525" cap="flat" cmpd="sng">
                      <a:solidFill>
                        <a:srgbClr val="6FA8DC"/>
                      </a:solidFill>
                      <a:prstDash val="solid"/>
                      <a:round/>
                      <a:headEnd type="none" w="sm" len="sm"/>
                      <a:tailEnd type="none" w="sm" len="sm"/>
                    </a:lnR>
                    <a:lnT w="9525" cap="flat" cmpd="sng">
                      <a:solidFill>
                        <a:srgbClr val="6FA8DC"/>
                      </a:solidFill>
                      <a:prstDash val="solid"/>
                      <a:round/>
                      <a:headEnd type="none" w="sm" len="sm"/>
                      <a:tailEnd type="none" w="sm" len="sm"/>
                    </a:lnT>
                    <a:lnB w="9525" cap="flat" cmpd="sng">
                      <a:solidFill>
                        <a:srgbClr val="6FA8DC"/>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graphicFrame>
        <p:nvGraphicFramePr>
          <p:cNvPr id="88" name="Google Shape;88;p14"/>
          <p:cNvGraphicFramePr/>
          <p:nvPr/>
        </p:nvGraphicFramePr>
        <p:xfrm>
          <a:off x="515688" y="3822875"/>
          <a:ext cx="1366300" cy="350490"/>
        </p:xfrm>
        <a:graphic>
          <a:graphicData uri="http://schemas.openxmlformats.org/drawingml/2006/table">
            <a:tbl>
              <a:tblPr>
                <a:noFill/>
              </a:tblPr>
              <a:tblGrid>
                <a:gridCol w="1366300">
                  <a:extLst>
                    <a:ext uri="{9D8B030D-6E8A-4147-A177-3AD203B41FA5}">
                      <a16:colId xmlns:a16="http://schemas.microsoft.com/office/drawing/2014/main" val="20000"/>
                    </a:ext>
                  </a:extLst>
                </a:gridCol>
              </a:tblGrid>
              <a:tr h="0">
                <a:tc>
                  <a:txBody>
                    <a:bodyPr/>
                    <a:lstStyle/>
                    <a:p>
                      <a:pPr marL="0" lvl="0" indent="0" algn="ctr" rtl="0">
                        <a:spcBef>
                          <a:spcPts val="0"/>
                        </a:spcBef>
                        <a:spcAft>
                          <a:spcPts val="0"/>
                        </a:spcAft>
                        <a:buNone/>
                      </a:pPr>
                      <a:r>
                        <a:rPr lang="en-GB" sz="1100" b="1">
                          <a:solidFill>
                            <a:srgbClr val="FFFFFF"/>
                          </a:solidFill>
                          <a:latin typeface="Century Gothic"/>
                          <a:ea typeface="Century Gothic"/>
                          <a:cs typeface="Century Gothic"/>
                          <a:sym typeface="Century Gothic"/>
                        </a:rPr>
                        <a:t>GESTURE WITH ME</a:t>
                      </a:r>
                      <a:endParaRPr sz="1100" b="1">
                        <a:solidFill>
                          <a:srgbClr val="FFFFFF"/>
                        </a:solidFill>
                        <a:latin typeface="Century Gothic"/>
                        <a:ea typeface="Century Gothic"/>
                        <a:cs typeface="Century Gothic"/>
                        <a:sym typeface="Century Gothic"/>
                      </a:endParaRPr>
                    </a:p>
                  </a:txBody>
                  <a:tcPr marL="91425" marR="91425" marT="91425" marB="91425" anchor="ctr">
                    <a:lnL w="9525" cap="flat" cmpd="sng">
                      <a:solidFill>
                        <a:srgbClr val="0B5394"/>
                      </a:solidFill>
                      <a:prstDash val="solid"/>
                      <a:round/>
                      <a:headEnd type="none" w="sm" len="sm"/>
                      <a:tailEnd type="none" w="sm" len="sm"/>
                    </a:lnL>
                    <a:lnR w="9525" cap="flat" cmpd="sng">
                      <a:solidFill>
                        <a:srgbClr val="0B5394"/>
                      </a:solidFill>
                      <a:prstDash val="solid"/>
                      <a:round/>
                      <a:headEnd type="none" w="sm" len="sm"/>
                      <a:tailEnd type="none" w="sm" len="sm"/>
                    </a:lnR>
                    <a:lnT w="9525" cap="flat" cmpd="sng">
                      <a:solidFill>
                        <a:srgbClr val="0B5394"/>
                      </a:solidFill>
                      <a:prstDash val="solid"/>
                      <a:round/>
                      <a:headEnd type="none" w="sm" len="sm"/>
                      <a:tailEnd type="none" w="sm" len="sm"/>
                    </a:lnT>
                    <a:lnB w="9525" cap="flat" cmpd="sng">
                      <a:solidFill>
                        <a:srgbClr val="0B5394"/>
                      </a:solidFill>
                      <a:prstDash val="solid"/>
                      <a:round/>
                      <a:headEnd type="none" w="sm" len="sm"/>
                      <a:tailEnd type="none" w="sm" len="sm"/>
                    </a:lnB>
                    <a:solidFill>
                      <a:srgbClr val="0B5394"/>
                    </a:solid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Rectangle 62">
            <a:extLst>
              <a:ext uri="{FF2B5EF4-FFF2-40B4-BE49-F238E27FC236}">
                <a16:creationId xmlns:a16="http://schemas.microsoft.com/office/drawing/2014/main" id="{1A7AA473-0B3C-BF42-B3A0-05D4B19D0DB1}"/>
              </a:ext>
            </a:extLst>
          </p:cNvPr>
          <p:cNvSpPr/>
          <p:nvPr/>
        </p:nvSpPr>
        <p:spPr>
          <a:xfrm>
            <a:off x="475987" y="3236104"/>
            <a:ext cx="301254" cy="27243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Rectangle 61">
            <a:extLst>
              <a:ext uri="{FF2B5EF4-FFF2-40B4-BE49-F238E27FC236}">
                <a16:creationId xmlns:a16="http://schemas.microsoft.com/office/drawing/2014/main" id="{692C97EF-4F41-A646-B11B-C42426B894C2}"/>
              </a:ext>
            </a:extLst>
          </p:cNvPr>
          <p:cNvSpPr/>
          <p:nvPr/>
        </p:nvSpPr>
        <p:spPr>
          <a:xfrm>
            <a:off x="475987" y="2662526"/>
            <a:ext cx="301254" cy="27243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9" name="Rectangle 58">
            <a:extLst>
              <a:ext uri="{FF2B5EF4-FFF2-40B4-BE49-F238E27FC236}">
                <a16:creationId xmlns:a16="http://schemas.microsoft.com/office/drawing/2014/main" id="{1685F47D-E17B-5E48-AD63-550E2D7E9943}"/>
              </a:ext>
            </a:extLst>
          </p:cNvPr>
          <p:cNvSpPr/>
          <p:nvPr/>
        </p:nvSpPr>
        <p:spPr>
          <a:xfrm>
            <a:off x="1423040" y="2328021"/>
            <a:ext cx="3275258" cy="27243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Rectangle 52">
            <a:extLst>
              <a:ext uri="{FF2B5EF4-FFF2-40B4-BE49-F238E27FC236}">
                <a16:creationId xmlns:a16="http://schemas.microsoft.com/office/drawing/2014/main" id="{BBACFAF1-BA13-C44F-AADD-943D10BE4A3C}"/>
              </a:ext>
            </a:extLst>
          </p:cNvPr>
          <p:cNvSpPr/>
          <p:nvPr/>
        </p:nvSpPr>
        <p:spPr>
          <a:xfrm>
            <a:off x="1343419" y="2060268"/>
            <a:ext cx="2099297" cy="27243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Rectangle 46">
            <a:extLst>
              <a:ext uri="{FF2B5EF4-FFF2-40B4-BE49-F238E27FC236}">
                <a16:creationId xmlns:a16="http://schemas.microsoft.com/office/drawing/2014/main" id="{9D2BDA18-6AF2-4843-98B2-303698CEE21F}"/>
              </a:ext>
            </a:extLst>
          </p:cNvPr>
          <p:cNvSpPr/>
          <p:nvPr/>
        </p:nvSpPr>
        <p:spPr>
          <a:xfrm>
            <a:off x="457201" y="1785948"/>
            <a:ext cx="1892808" cy="272434"/>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Rectangle 45">
            <a:extLst>
              <a:ext uri="{FF2B5EF4-FFF2-40B4-BE49-F238E27FC236}">
                <a16:creationId xmlns:a16="http://schemas.microsoft.com/office/drawing/2014/main" id="{74C0373B-9475-264C-BE72-00043EEE4B31}"/>
              </a:ext>
            </a:extLst>
          </p:cNvPr>
          <p:cNvSpPr/>
          <p:nvPr/>
        </p:nvSpPr>
        <p:spPr>
          <a:xfrm>
            <a:off x="3345955" y="1507056"/>
            <a:ext cx="1084313" cy="272434"/>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Rectangle 44">
            <a:extLst>
              <a:ext uri="{FF2B5EF4-FFF2-40B4-BE49-F238E27FC236}">
                <a16:creationId xmlns:a16="http://schemas.microsoft.com/office/drawing/2014/main" id="{28E44530-1B47-9B47-93DC-5E04474847D5}"/>
              </a:ext>
            </a:extLst>
          </p:cNvPr>
          <p:cNvSpPr/>
          <p:nvPr/>
        </p:nvSpPr>
        <p:spPr>
          <a:xfrm>
            <a:off x="2683015" y="1232736"/>
            <a:ext cx="1998713" cy="27243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aphicFrame>
        <p:nvGraphicFramePr>
          <p:cNvPr id="6" name="Table 5">
            <a:extLst>
              <a:ext uri="{FF2B5EF4-FFF2-40B4-BE49-F238E27FC236}">
                <a16:creationId xmlns:a16="http://schemas.microsoft.com/office/drawing/2014/main" id="{E25FF7EE-5926-6743-953A-35D44C4F333C}"/>
              </a:ext>
            </a:extLst>
          </p:cNvPr>
          <p:cNvGraphicFramePr>
            <a:graphicFrameLocks noGrp="1"/>
          </p:cNvGraphicFramePr>
          <p:nvPr>
            <p:extLst>
              <p:ext uri="{D42A27DB-BD31-4B8C-83A1-F6EECF244321}">
                <p14:modId xmlns:p14="http://schemas.microsoft.com/office/powerpoint/2010/main" val="2963842356"/>
              </p:ext>
            </p:extLst>
          </p:nvPr>
        </p:nvGraphicFramePr>
        <p:xfrm>
          <a:off x="5510845" y="1224139"/>
          <a:ext cx="3199476" cy="2619728"/>
        </p:xfrm>
        <a:graphic>
          <a:graphicData uri="http://schemas.openxmlformats.org/drawingml/2006/table">
            <a:tbl>
              <a:tblPr firstRow="1" bandRow="1">
                <a:tableStyleId>{5C22544A-7EE6-4342-B048-85BDC9FD1C3A}</a:tableStyleId>
              </a:tblPr>
              <a:tblGrid>
                <a:gridCol w="266623">
                  <a:extLst>
                    <a:ext uri="{9D8B030D-6E8A-4147-A177-3AD203B41FA5}">
                      <a16:colId xmlns:a16="http://schemas.microsoft.com/office/drawing/2014/main" val="3421182426"/>
                    </a:ext>
                  </a:extLst>
                </a:gridCol>
                <a:gridCol w="266623">
                  <a:extLst>
                    <a:ext uri="{9D8B030D-6E8A-4147-A177-3AD203B41FA5}">
                      <a16:colId xmlns:a16="http://schemas.microsoft.com/office/drawing/2014/main" val="3036076137"/>
                    </a:ext>
                  </a:extLst>
                </a:gridCol>
                <a:gridCol w="266623">
                  <a:extLst>
                    <a:ext uri="{9D8B030D-6E8A-4147-A177-3AD203B41FA5}">
                      <a16:colId xmlns:a16="http://schemas.microsoft.com/office/drawing/2014/main" val="2042505113"/>
                    </a:ext>
                  </a:extLst>
                </a:gridCol>
                <a:gridCol w="266623">
                  <a:extLst>
                    <a:ext uri="{9D8B030D-6E8A-4147-A177-3AD203B41FA5}">
                      <a16:colId xmlns:a16="http://schemas.microsoft.com/office/drawing/2014/main" val="3832758630"/>
                    </a:ext>
                  </a:extLst>
                </a:gridCol>
                <a:gridCol w="266623">
                  <a:extLst>
                    <a:ext uri="{9D8B030D-6E8A-4147-A177-3AD203B41FA5}">
                      <a16:colId xmlns:a16="http://schemas.microsoft.com/office/drawing/2014/main" val="1574983318"/>
                    </a:ext>
                  </a:extLst>
                </a:gridCol>
                <a:gridCol w="266623">
                  <a:extLst>
                    <a:ext uri="{9D8B030D-6E8A-4147-A177-3AD203B41FA5}">
                      <a16:colId xmlns:a16="http://schemas.microsoft.com/office/drawing/2014/main" val="4158283698"/>
                    </a:ext>
                  </a:extLst>
                </a:gridCol>
                <a:gridCol w="266623">
                  <a:extLst>
                    <a:ext uri="{9D8B030D-6E8A-4147-A177-3AD203B41FA5}">
                      <a16:colId xmlns:a16="http://schemas.microsoft.com/office/drawing/2014/main" val="2421740572"/>
                    </a:ext>
                  </a:extLst>
                </a:gridCol>
                <a:gridCol w="266623">
                  <a:extLst>
                    <a:ext uri="{9D8B030D-6E8A-4147-A177-3AD203B41FA5}">
                      <a16:colId xmlns:a16="http://schemas.microsoft.com/office/drawing/2014/main" val="1223140520"/>
                    </a:ext>
                  </a:extLst>
                </a:gridCol>
                <a:gridCol w="266623">
                  <a:extLst>
                    <a:ext uri="{9D8B030D-6E8A-4147-A177-3AD203B41FA5}">
                      <a16:colId xmlns:a16="http://schemas.microsoft.com/office/drawing/2014/main" val="4205342466"/>
                    </a:ext>
                  </a:extLst>
                </a:gridCol>
                <a:gridCol w="266623">
                  <a:extLst>
                    <a:ext uri="{9D8B030D-6E8A-4147-A177-3AD203B41FA5}">
                      <a16:colId xmlns:a16="http://schemas.microsoft.com/office/drawing/2014/main" val="1143907110"/>
                    </a:ext>
                  </a:extLst>
                </a:gridCol>
                <a:gridCol w="266623">
                  <a:extLst>
                    <a:ext uri="{9D8B030D-6E8A-4147-A177-3AD203B41FA5}">
                      <a16:colId xmlns:a16="http://schemas.microsoft.com/office/drawing/2014/main" val="2953269273"/>
                    </a:ext>
                  </a:extLst>
                </a:gridCol>
                <a:gridCol w="266623">
                  <a:extLst>
                    <a:ext uri="{9D8B030D-6E8A-4147-A177-3AD203B41FA5}">
                      <a16:colId xmlns:a16="http://schemas.microsoft.com/office/drawing/2014/main" val="2364064426"/>
                    </a:ext>
                  </a:extLst>
                </a:gridCol>
              </a:tblGrid>
              <a:tr h="327466">
                <a:tc>
                  <a:txBody>
                    <a:bodyPr/>
                    <a:lstStyle/>
                    <a:p>
                      <a:endParaRPr lang="en-GB" sz="100" b="0" dirty="0">
                        <a:solidFill>
                          <a:schemeClr val="tx1"/>
                        </a:solidFill>
                      </a:endParaRPr>
                    </a:p>
                  </a:txBody>
                  <a:tcPr marL="83127" marR="83127" marT="50292" marB="50292">
                    <a:lnL w="28575" cap="flat" cmpd="sng" algn="ctr">
                      <a:solidFill>
                        <a:schemeClr val="tx1"/>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190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83127" marR="83127" marT="50292" marB="50292">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190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83127" marR="83127" marT="50292" marB="50292">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190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a:solidFill>
                          <a:schemeClr val="tx1"/>
                        </a:solidFill>
                      </a:endParaRPr>
                    </a:p>
                  </a:txBody>
                  <a:tcPr marL="83127" marR="83127" marT="50292" marB="50292">
                    <a:lnL w="9525" cap="flat" cmpd="sng" algn="ctr">
                      <a:solidFill>
                        <a:schemeClr val="bg1">
                          <a:lumMod val="65000"/>
                        </a:schemeClr>
                      </a:solidFill>
                      <a:prstDash val="solid"/>
                      <a:round/>
                      <a:headEnd type="none" w="med" len="med"/>
                      <a:tailEnd type="none" w="med" len="med"/>
                    </a:lnL>
                    <a:lnR w="19050" cap="flat" cmpd="sng" algn="ctr">
                      <a:solidFill>
                        <a:schemeClr val="bg1">
                          <a:lumMod val="65000"/>
                        </a:schemeClr>
                      </a:solidFill>
                      <a:prstDash val="solid"/>
                      <a:round/>
                      <a:headEnd type="none" w="med" len="med"/>
                      <a:tailEnd type="none" w="med" len="med"/>
                    </a:lnR>
                    <a:lnT w="190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a:solidFill>
                          <a:schemeClr val="tx1"/>
                        </a:solidFill>
                      </a:endParaRPr>
                    </a:p>
                  </a:txBody>
                  <a:tcPr marL="83127" marR="83127" marT="50292" marB="50292">
                    <a:lnL w="19050"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190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83127" marR="83127" marT="50292" marB="50292">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190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83127" marR="83127" marT="50292" marB="50292">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190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a:solidFill>
                          <a:schemeClr val="tx1"/>
                        </a:solidFill>
                      </a:endParaRPr>
                    </a:p>
                  </a:txBody>
                  <a:tcPr marL="83127" marR="83127" marT="50292" marB="50292">
                    <a:lnL w="9525" cap="flat" cmpd="sng" algn="ctr">
                      <a:solidFill>
                        <a:schemeClr val="bg1">
                          <a:lumMod val="65000"/>
                        </a:schemeClr>
                      </a:solidFill>
                      <a:prstDash val="solid"/>
                      <a:round/>
                      <a:headEnd type="none" w="med" len="med"/>
                      <a:tailEnd type="none" w="med" len="med"/>
                    </a:lnL>
                    <a:lnR w="19050" cap="flat" cmpd="sng" algn="ctr">
                      <a:solidFill>
                        <a:schemeClr val="bg1">
                          <a:lumMod val="65000"/>
                        </a:schemeClr>
                      </a:solidFill>
                      <a:prstDash val="solid"/>
                      <a:round/>
                      <a:headEnd type="none" w="med" len="med"/>
                      <a:tailEnd type="none" w="med" len="med"/>
                    </a:lnR>
                    <a:lnT w="190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a:solidFill>
                          <a:schemeClr val="tx1"/>
                        </a:solidFill>
                      </a:endParaRPr>
                    </a:p>
                  </a:txBody>
                  <a:tcPr marL="83127" marR="83127" marT="50292" marB="50292">
                    <a:lnL w="19050"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190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a:solidFill>
                          <a:schemeClr val="tx1"/>
                        </a:solidFill>
                      </a:endParaRPr>
                    </a:p>
                  </a:txBody>
                  <a:tcPr marL="83127" marR="83127" marT="50292" marB="50292">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190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83127" marR="83127" marT="50292" marB="50292">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190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83127" marR="83127" marT="50292" marB="50292">
                    <a:lnL w="9525" cap="flat" cmpd="sng" algn="ctr">
                      <a:solidFill>
                        <a:schemeClr val="bg1">
                          <a:lumMod val="65000"/>
                        </a:schemeClr>
                      </a:solidFill>
                      <a:prstDash val="solid"/>
                      <a:round/>
                      <a:headEnd type="none" w="med" len="med"/>
                      <a:tailEnd type="none" w="med" len="med"/>
                    </a:lnL>
                    <a:lnR w="19050" cap="flat" cmpd="sng" algn="ctr">
                      <a:solidFill>
                        <a:schemeClr val="bg1">
                          <a:lumMod val="65000"/>
                        </a:schemeClr>
                      </a:solidFill>
                      <a:prstDash val="solid"/>
                      <a:round/>
                      <a:headEnd type="none" w="med" len="med"/>
                      <a:tailEnd type="none" w="med" len="med"/>
                    </a:lnR>
                    <a:lnT w="190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01084276"/>
                  </a:ext>
                </a:extLst>
              </a:tr>
              <a:tr h="327466">
                <a:tc>
                  <a:txBody>
                    <a:bodyPr/>
                    <a:lstStyle/>
                    <a:p>
                      <a:endParaRPr lang="en-GB" sz="100" b="0" dirty="0">
                        <a:solidFill>
                          <a:schemeClr val="tx1"/>
                        </a:solidFill>
                      </a:endParaRPr>
                    </a:p>
                  </a:txBody>
                  <a:tcPr marL="83127" marR="83127" marT="50292" marB="50292">
                    <a:lnL w="28575" cap="flat" cmpd="sng" algn="ctr">
                      <a:solidFill>
                        <a:schemeClr val="tx1"/>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190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83127" marR="83127" marT="50292" marB="50292">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190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a:solidFill>
                          <a:schemeClr val="tx1"/>
                        </a:solidFill>
                      </a:endParaRPr>
                    </a:p>
                  </a:txBody>
                  <a:tcPr marL="83127" marR="83127" marT="50292" marB="50292">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190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83127" marR="83127" marT="50292" marB="50292">
                    <a:lnL w="9525" cap="flat" cmpd="sng" algn="ctr">
                      <a:solidFill>
                        <a:schemeClr val="bg1">
                          <a:lumMod val="65000"/>
                        </a:schemeClr>
                      </a:solidFill>
                      <a:prstDash val="solid"/>
                      <a:round/>
                      <a:headEnd type="none" w="med" len="med"/>
                      <a:tailEnd type="none" w="med" len="med"/>
                    </a:lnL>
                    <a:lnR w="190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190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a:solidFill>
                          <a:schemeClr val="tx1"/>
                        </a:solidFill>
                      </a:endParaRPr>
                    </a:p>
                  </a:txBody>
                  <a:tcPr marL="83127" marR="83127" marT="50292" marB="50292">
                    <a:lnL w="19050"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190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83127" marR="83127" marT="50292" marB="50292">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190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83127" marR="83127" marT="50292" marB="50292">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190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a:solidFill>
                          <a:schemeClr val="tx1"/>
                        </a:solidFill>
                      </a:endParaRPr>
                    </a:p>
                  </a:txBody>
                  <a:tcPr marL="83127" marR="83127" marT="50292" marB="50292">
                    <a:lnL w="9525" cap="flat" cmpd="sng" algn="ctr">
                      <a:solidFill>
                        <a:schemeClr val="bg1">
                          <a:lumMod val="65000"/>
                        </a:schemeClr>
                      </a:solidFill>
                      <a:prstDash val="solid"/>
                      <a:round/>
                      <a:headEnd type="none" w="med" len="med"/>
                      <a:tailEnd type="none" w="med" len="med"/>
                    </a:lnL>
                    <a:lnR w="190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190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a:solidFill>
                          <a:schemeClr val="tx1"/>
                        </a:solidFill>
                      </a:endParaRPr>
                    </a:p>
                  </a:txBody>
                  <a:tcPr marL="83127" marR="83127" marT="50292" marB="50292">
                    <a:lnL w="19050"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190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a:solidFill>
                          <a:schemeClr val="tx1"/>
                        </a:solidFill>
                      </a:endParaRPr>
                    </a:p>
                  </a:txBody>
                  <a:tcPr marL="83127" marR="83127" marT="50292" marB="50292">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190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a:solidFill>
                          <a:schemeClr val="tx1"/>
                        </a:solidFill>
                      </a:endParaRPr>
                    </a:p>
                  </a:txBody>
                  <a:tcPr marL="83127" marR="83127" marT="50292" marB="50292">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190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a:solidFill>
                          <a:schemeClr val="tx1"/>
                        </a:solidFill>
                      </a:endParaRPr>
                    </a:p>
                  </a:txBody>
                  <a:tcPr marL="83127" marR="83127" marT="50292" marB="50292">
                    <a:lnL w="9525" cap="flat" cmpd="sng" algn="ctr">
                      <a:solidFill>
                        <a:schemeClr val="bg1">
                          <a:lumMod val="65000"/>
                        </a:schemeClr>
                      </a:solidFill>
                      <a:prstDash val="solid"/>
                      <a:round/>
                      <a:headEnd type="none" w="med" len="med"/>
                      <a:tailEnd type="none" w="med" len="med"/>
                    </a:lnL>
                    <a:lnR w="190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190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07017997"/>
                  </a:ext>
                </a:extLst>
              </a:tr>
              <a:tr h="327466">
                <a:tc>
                  <a:txBody>
                    <a:bodyPr/>
                    <a:lstStyle/>
                    <a:p>
                      <a:endParaRPr lang="en-GB" sz="100" b="0" dirty="0">
                        <a:solidFill>
                          <a:schemeClr val="tx1"/>
                        </a:solidFill>
                      </a:endParaRPr>
                    </a:p>
                  </a:txBody>
                  <a:tcPr marL="83127" marR="83127" marT="50292" marB="50292">
                    <a:lnL w="28575" cap="flat" cmpd="sng" algn="ctr">
                      <a:solidFill>
                        <a:schemeClr val="tx1"/>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190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a:solidFill>
                          <a:schemeClr val="tx1"/>
                        </a:solidFill>
                      </a:endParaRPr>
                    </a:p>
                  </a:txBody>
                  <a:tcPr marL="83127" marR="83127" marT="50292" marB="50292">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190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a:solidFill>
                          <a:schemeClr val="tx1"/>
                        </a:solidFill>
                      </a:endParaRPr>
                    </a:p>
                  </a:txBody>
                  <a:tcPr marL="83127" marR="83127" marT="50292" marB="50292">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190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a:solidFill>
                          <a:schemeClr val="tx1"/>
                        </a:solidFill>
                      </a:endParaRPr>
                    </a:p>
                  </a:txBody>
                  <a:tcPr marL="83127" marR="83127" marT="50292" marB="50292">
                    <a:lnL w="9525" cap="flat" cmpd="sng" algn="ctr">
                      <a:solidFill>
                        <a:schemeClr val="bg1">
                          <a:lumMod val="65000"/>
                        </a:schemeClr>
                      </a:solidFill>
                      <a:prstDash val="solid"/>
                      <a:round/>
                      <a:headEnd type="none" w="med" len="med"/>
                      <a:tailEnd type="none" w="med" len="med"/>
                    </a:lnL>
                    <a:lnR w="19050" cap="flat" cmpd="sng" algn="ctr">
                      <a:solidFill>
                        <a:schemeClr val="bg1">
                          <a:lumMod val="65000"/>
                        </a:schemeClr>
                      </a:solidFill>
                      <a:prstDash val="solid"/>
                      <a:round/>
                      <a:headEnd type="none" w="med" len="med"/>
                      <a:tailEnd type="none" w="med" len="med"/>
                    </a:lnR>
                    <a:lnT w="190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a:solidFill>
                          <a:schemeClr val="tx1"/>
                        </a:solidFill>
                      </a:endParaRPr>
                    </a:p>
                  </a:txBody>
                  <a:tcPr marL="83127" marR="83127" marT="50292" marB="50292">
                    <a:lnL w="19050"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190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a:solidFill>
                          <a:schemeClr val="tx1"/>
                        </a:solidFill>
                      </a:endParaRPr>
                    </a:p>
                  </a:txBody>
                  <a:tcPr marL="83127" marR="83127" marT="50292" marB="50292">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190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83127" marR="83127" marT="50292" marB="50292">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190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83127" marR="83127" marT="50292" marB="50292">
                    <a:lnL w="9525" cap="flat" cmpd="sng" algn="ctr">
                      <a:solidFill>
                        <a:schemeClr val="bg1">
                          <a:lumMod val="65000"/>
                        </a:schemeClr>
                      </a:solidFill>
                      <a:prstDash val="solid"/>
                      <a:round/>
                      <a:headEnd type="none" w="med" len="med"/>
                      <a:tailEnd type="none" w="med" len="med"/>
                    </a:lnL>
                    <a:lnR w="19050" cap="flat" cmpd="sng" algn="ctr">
                      <a:solidFill>
                        <a:schemeClr val="bg1">
                          <a:lumMod val="65000"/>
                        </a:schemeClr>
                      </a:solidFill>
                      <a:prstDash val="solid"/>
                      <a:round/>
                      <a:headEnd type="none" w="med" len="med"/>
                      <a:tailEnd type="none" w="med" len="med"/>
                    </a:lnR>
                    <a:lnT w="190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83127" marR="83127" marT="50292" marB="50292">
                    <a:lnL w="19050"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190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83127" marR="83127" marT="50292" marB="50292">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190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a:solidFill>
                          <a:schemeClr val="tx1"/>
                        </a:solidFill>
                      </a:endParaRPr>
                    </a:p>
                  </a:txBody>
                  <a:tcPr marL="83127" marR="83127" marT="50292" marB="50292">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190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83127" marR="83127" marT="50292" marB="50292">
                    <a:lnL w="9525" cap="flat" cmpd="sng" algn="ctr">
                      <a:solidFill>
                        <a:schemeClr val="bg1">
                          <a:lumMod val="65000"/>
                        </a:schemeClr>
                      </a:solidFill>
                      <a:prstDash val="solid"/>
                      <a:round/>
                      <a:headEnd type="none" w="med" len="med"/>
                      <a:tailEnd type="none" w="med" len="med"/>
                    </a:lnL>
                    <a:lnR w="19050" cap="flat" cmpd="sng" algn="ctr">
                      <a:solidFill>
                        <a:schemeClr val="bg1">
                          <a:lumMod val="65000"/>
                        </a:schemeClr>
                      </a:solidFill>
                      <a:prstDash val="solid"/>
                      <a:round/>
                      <a:headEnd type="none" w="med" len="med"/>
                      <a:tailEnd type="none" w="med" len="med"/>
                    </a:lnR>
                    <a:lnT w="190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2731071"/>
                  </a:ext>
                </a:extLst>
              </a:tr>
              <a:tr h="327466">
                <a:tc>
                  <a:txBody>
                    <a:bodyPr/>
                    <a:lstStyle/>
                    <a:p>
                      <a:endParaRPr lang="en-GB" sz="100" b="0" dirty="0">
                        <a:solidFill>
                          <a:schemeClr val="tx1"/>
                        </a:solidFill>
                      </a:endParaRPr>
                    </a:p>
                  </a:txBody>
                  <a:tcPr marL="83127" marR="83127" marT="50292" marB="50292">
                    <a:lnL w="28575" cap="flat" cmpd="sng" algn="ctr">
                      <a:solidFill>
                        <a:schemeClr val="tx1"/>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190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83127" marR="83127" marT="50292" marB="50292">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190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83127" marR="83127" marT="50292" marB="50292">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190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83127" marR="83127" marT="50292" marB="50292">
                    <a:lnL w="9525" cap="flat" cmpd="sng" algn="ctr">
                      <a:solidFill>
                        <a:schemeClr val="bg1">
                          <a:lumMod val="65000"/>
                        </a:schemeClr>
                      </a:solidFill>
                      <a:prstDash val="solid"/>
                      <a:round/>
                      <a:headEnd type="none" w="med" len="med"/>
                      <a:tailEnd type="none" w="med" len="med"/>
                    </a:lnL>
                    <a:lnR w="190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190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83127" marR="83127" marT="50292" marB="50292">
                    <a:lnL w="19050"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190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83127" marR="83127" marT="50292" marB="50292">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190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a:solidFill>
                          <a:schemeClr val="tx1"/>
                        </a:solidFill>
                      </a:endParaRPr>
                    </a:p>
                  </a:txBody>
                  <a:tcPr marL="83127" marR="83127" marT="50292" marB="50292">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190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a:solidFill>
                          <a:schemeClr val="tx1"/>
                        </a:solidFill>
                      </a:endParaRPr>
                    </a:p>
                  </a:txBody>
                  <a:tcPr marL="83127" marR="83127" marT="50292" marB="50292">
                    <a:lnL w="9525" cap="flat" cmpd="sng" algn="ctr">
                      <a:solidFill>
                        <a:schemeClr val="bg1">
                          <a:lumMod val="65000"/>
                        </a:schemeClr>
                      </a:solidFill>
                      <a:prstDash val="solid"/>
                      <a:round/>
                      <a:headEnd type="none" w="med" len="med"/>
                      <a:tailEnd type="none" w="med" len="med"/>
                    </a:lnL>
                    <a:lnR w="190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190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a:solidFill>
                          <a:schemeClr val="tx1"/>
                        </a:solidFill>
                      </a:endParaRPr>
                    </a:p>
                  </a:txBody>
                  <a:tcPr marL="83127" marR="83127" marT="50292" marB="50292">
                    <a:lnL w="19050"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190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83127" marR="83127" marT="50292" marB="50292">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190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a:solidFill>
                          <a:schemeClr val="tx1"/>
                        </a:solidFill>
                      </a:endParaRPr>
                    </a:p>
                  </a:txBody>
                  <a:tcPr marL="83127" marR="83127" marT="50292" marB="50292">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190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a:solidFill>
                          <a:schemeClr val="tx1"/>
                        </a:solidFill>
                      </a:endParaRPr>
                    </a:p>
                  </a:txBody>
                  <a:tcPr marL="83127" marR="83127" marT="50292" marB="50292">
                    <a:lnL w="9525" cap="flat" cmpd="sng" algn="ctr">
                      <a:solidFill>
                        <a:schemeClr val="bg1">
                          <a:lumMod val="65000"/>
                        </a:schemeClr>
                      </a:solidFill>
                      <a:prstDash val="solid"/>
                      <a:round/>
                      <a:headEnd type="none" w="med" len="med"/>
                      <a:tailEnd type="none" w="med" len="med"/>
                    </a:lnL>
                    <a:lnR w="190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190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07649161"/>
                  </a:ext>
                </a:extLst>
              </a:tr>
              <a:tr h="327466">
                <a:tc>
                  <a:txBody>
                    <a:bodyPr/>
                    <a:lstStyle/>
                    <a:p>
                      <a:endParaRPr lang="en-GB" sz="100" b="0">
                        <a:solidFill>
                          <a:schemeClr val="tx1"/>
                        </a:solidFill>
                      </a:endParaRPr>
                    </a:p>
                  </a:txBody>
                  <a:tcPr marL="83127" marR="83127" marT="50292" marB="50292">
                    <a:lnL w="28575" cap="flat" cmpd="sng" algn="ctr">
                      <a:solidFill>
                        <a:schemeClr val="tx1"/>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190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a:solidFill>
                          <a:schemeClr val="tx1"/>
                        </a:solidFill>
                      </a:endParaRPr>
                    </a:p>
                  </a:txBody>
                  <a:tcPr marL="83127" marR="83127" marT="50292" marB="50292">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190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a:solidFill>
                          <a:schemeClr val="tx1"/>
                        </a:solidFill>
                      </a:endParaRPr>
                    </a:p>
                  </a:txBody>
                  <a:tcPr marL="83127" marR="83127" marT="50292" marB="50292">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190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a:solidFill>
                          <a:schemeClr val="tx1"/>
                        </a:solidFill>
                      </a:endParaRPr>
                    </a:p>
                  </a:txBody>
                  <a:tcPr marL="83127" marR="83127" marT="50292" marB="50292">
                    <a:lnL w="9525" cap="flat" cmpd="sng" algn="ctr">
                      <a:solidFill>
                        <a:schemeClr val="bg1">
                          <a:lumMod val="65000"/>
                        </a:schemeClr>
                      </a:solidFill>
                      <a:prstDash val="solid"/>
                      <a:round/>
                      <a:headEnd type="none" w="med" len="med"/>
                      <a:tailEnd type="none" w="med" len="med"/>
                    </a:lnL>
                    <a:lnR w="19050" cap="flat" cmpd="sng" algn="ctr">
                      <a:solidFill>
                        <a:schemeClr val="bg1">
                          <a:lumMod val="65000"/>
                        </a:schemeClr>
                      </a:solidFill>
                      <a:prstDash val="solid"/>
                      <a:round/>
                      <a:headEnd type="none" w="med" len="med"/>
                      <a:tailEnd type="none" w="med" len="med"/>
                    </a:lnR>
                    <a:lnT w="190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a:solidFill>
                          <a:schemeClr val="tx1"/>
                        </a:solidFill>
                      </a:endParaRPr>
                    </a:p>
                  </a:txBody>
                  <a:tcPr marL="83127" marR="83127" marT="50292" marB="50292">
                    <a:lnL w="19050"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190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83127" marR="83127" marT="50292" marB="50292">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190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a:solidFill>
                          <a:schemeClr val="tx1"/>
                        </a:solidFill>
                      </a:endParaRPr>
                    </a:p>
                  </a:txBody>
                  <a:tcPr marL="83127" marR="83127" marT="50292" marB="50292">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190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83127" marR="83127" marT="50292" marB="50292">
                    <a:lnL w="9525" cap="flat" cmpd="sng" algn="ctr">
                      <a:solidFill>
                        <a:schemeClr val="bg1">
                          <a:lumMod val="65000"/>
                        </a:schemeClr>
                      </a:solidFill>
                      <a:prstDash val="solid"/>
                      <a:round/>
                      <a:headEnd type="none" w="med" len="med"/>
                      <a:tailEnd type="none" w="med" len="med"/>
                    </a:lnL>
                    <a:lnR w="19050" cap="flat" cmpd="sng" algn="ctr">
                      <a:solidFill>
                        <a:schemeClr val="bg1">
                          <a:lumMod val="65000"/>
                        </a:schemeClr>
                      </a:solidFill>
                      <a:prstDash val="solid"/>
                      <a:round/>
                      <a:headEnd type="none" w="med" len="med"/>
                      <a:tailEnd type="none" w="med" len="med"/>
                    </a:lnR>
                    <a:lnT w="190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83127" marR="83127" marT="50292" marB="50292">
                    <a:lnL w="19050"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190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83127" marR="83127" marT="50292" marB="50292">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190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83127" marR="83127" marT="50292" marB="50292">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190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83127" marR="83127" marT="50292" marB="50292">
                    <a:lnL w="9525" cap="flat" cmpd="sng" algn="ctr">
                      <a:solidFill>
                        <a:schemeClr val="bg1">
                          <a:lumMod val="65000"/>
                        </a:schemeClr>
                      </a:solidFill>
                      <a:prstDash val="solid"/>
                      <a:round/>
                      <a:headEnd type="none" w="med" len="med"/>
                      <a:tailEnd type="none" w="med" len="med"/>
                    </a:lnL>
                    <a:lnR w="19050" cap="flat" cmpd="sng" algn="ctr">
                      <a:solidFill>
                        <a:schemeClr val="bg1">
                          <a:lumMod val="65000"/>
                        </a:schemeClr>
                      </a:solidFill>
                      <a:prstDash val="solid"/>
                      <a:round/>
                      <a:headEnd type="none" w="med" len="med"/>
                      <a:tailEnd type="none" w="med" len="med"/>
                    </a:lnR>
                    <a:lnT w="190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5181725"/>
                  </a:ext>
                </a:extLst>
              </a:tr>
              <a:tr h="327466">
                <a:tc>
                  <a:txBody>
                    <a:bodyPr/>
                    <a:lstStyle/>
                    <a:p>
                      <a:endParaRPr lang="en-GB" sz="100" b="0" dirty="0">
                        <a:solidFill>
                          <a:schemeClr val="tx1"/>
                        </a:solidFill>
                      </a:endParaRPr>
                    </a:p>
                  </a:txBody>
                  <a:tcPr marL="83127" marR="83127" marT="50292" marB="50292">
                    <a:lnL w="28575" cap="flat" cmpd="sng" algn="ctr">
                      <a:solidFill>
                        <a:schemeClr val="tx1"/>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190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83127" marR="83127" marT="50292" marB="50292">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190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a:solidFill>
                          <a:schemeClr val="tx1"/>
                        </a:solidFill>
                      </a:endParaRPr>
                    </a:p>
                  </a:txBody>
                  <a:tcPr marL="83127" marR="83127" marT="50292" marB="50292">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190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83127" marR="83127" marT="50292" marB="50292">
                    <a:lnL w="9525" cap="flat" cmpd="sng" algn="ctr">
                      <a:solidFill>
                        <a:schemeClr val="bg1">
                          <a:lumMod val="65000"/>
                        </a:schemeClr>
                      </a:solidFill>
                      <a:prstDash val="solid"/>
                      <a:round/>
                      <a:headEnd type="none" w="med" len="med"/>
                      <a:tailEnd type="none" w="med" len="med"/>
                    </a:lnL>
                    <a:lnR w="190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190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83127" marR="83127" marT="50292" marB="50292">
                    <a:lnL w="19050"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190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83127" marR="83127" marT="50292" marB="50292">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190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83127" marR="83127" marT="50292" marB="50292">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190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83127" marR="83127" marT="50292" marB="50292">
                    <a:lnL w="9525" cap="flat" cmpd="sng" algn="ctr">
                      <a:solidFill>
                        <a:schemeClr val="bg1">
                          <a:lumMod val="65000"/>
                        </a:schemeClr>
                      </a:solidFill>
                      <a:prstDash val="solid"/>
                      <a:round/>
                      <a:headEnd type="none" w="med" len="med"/>
                      <a:tailEnd type="none" w="med" len="med"/>
                    </a:lnL>
                    <a:lnR w="190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190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83127" marR="83127" marT="50292" marB="50292">
                    <a:lnL w="19050"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190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83127" marR="83127" marT="50292" marB="50292">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190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a:solidFill>
                          <a:schemeClr val="tx1"/>
                        </a:solidFill>
                      </a:endParaRPr>
                    </a:p>
                  </a:txBody>
                  <a:tcPr marL="83127" marR="83127" marT="50292" marB="50292">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190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a:solidFill>
                          <a:schemeClr val="tx1"/>
                        </a:solidFill>
                      </a:endParaRPr>
                    </a:p>
                  </a:txBody>
                  <a:tcPr marL="83127" marR="83127" marT="50292" marB="50292">
                    <a:lnL w="9525" cap="flat" cmpd="sng" algn="ctr">
                      <a:solidFill>
                        <a:schemeClr val="bg1">
                          <a:lumMod val="65000"/>
                        </a:schemeClr>
                      </a:solidFill>
                      <a:prstDash val="solid"/>
                      <a:round/>
                      <a:headEnd type="none" w="med" len="med"/>
                      <a:tailEnd type="none" w="med" len="med"/>
                    </a:lnL>
                    <a:lnR w="190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190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86003197"/>
                  </a:ext>
                </a:extLst>
              </a:tr>
              <a:tr h="327466">
                <a:tc>
                  <a:txBody>
                    <a:bodyPr/>
                    <a:lstStyle/>
                    <a:p>
                      <a:endParaRPr lang="en-GB" sz="100" b="0">
                        <a:solidFill>
                          <a:schemeClr val="tx1"/>
                        </a:solidFill>
                      </a:endParaRPr>
                    </a:p>
                  </a:txBody>
                  <a:tcPr marL="83127" marR="83127" marT="50292" marB="50292">
                    <a:lnL w="28575" cap="flat" cmpd="sng" algn="ctr">
                      <a:solidFill>
                        <a:schemeClr val="tx1"/>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190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a:solidFill>
                          <a:schemeClr val="tx1"/>
                        </a:solidFill>
                      </a:endParaRPr>
                    </a:p>
                  </a:txBody>
                  <a:tcPr marL="83127" marR="83127" marT="50292" marB="50292">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190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a:solidFill>
                          <a:schemeClr val="tx1"/>
                        </a:solidFill>
                      </a:endParaRPr>
                    </a:p>
                  </a:txBody>
                  <a:tcPr marL="83127" marR="83127" marT="50292" marB="50292">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190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a:solidFill>
                          <a:schemeClr val="tx1"/>
                        </a:solidFill>
                      </a:endParaRPr>
                    </a:p>
                  </a:txBody>
                  <a:tcPr marL="83127" marR="83127" marT="50292" marB="50292">
                    <a:lnL w="9525" cap="flat" cmpd="sng" algn="ctr">
                      <a:solidFill>
                        <a:schemeClr val="bg1">
                          <a:lumMod val="65000"/>
                        </a:schemeClr>
                      </a:solidFill>
                      <a:prstDash val="solid"/>
                      <a:round/>
                      <a:headEnd type="none" w="med" len="med"/>
                      <a:tailEnd type="none" w="med" len="med"/>
                    </a:lnL>
                    <a:lnR w="19050" cap="flat" cmpd="sng" algn="ctr">
                      <a:solidFill>
                        <a:schemeClr val="bg1">
                          <a:lumMod val="65000"/>
                        </a:schemeClr>
                      </a:solidFill>
                      <a:prstDash val="solid"/>
                      <a:round/>
                      <a:headEnd type="none" w="med" len="med"/>
                      <a:tailEnd type="none" w="med" len="med"/>
                    </a:lnR>
                    <a:lnT w="190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83127" marR="83127" marT="50292" marB="50292">
                    <a:lnL w="19050"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190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83127" marR="83127" marT="50292" marB="50292">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190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83127" marR="83127" marT="50292" marB="50292">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190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83127" marR="83127" marT="50292" marB="50292">
                    <a:lnL w="9525" cap="flat" cmpd="sng" algn="ctr">
                      <a:solidFill>
                        <a:schemeClr val="bg1">
                          <a:lumMod val="65000"/>
                        </a:schemeClr>
                      </a:solidFill>
                      <a:prstDash val="solid"/>
                      <a:round/>
                      <a:headEnd type="none" w="med" len="med"/>
                      <a:tailEnd type="none" w="med" len="med"/>
                    </a:lnL>
                    <a:lnR w="19050" cap="flat" cmpd="sng" algn="ctr">
                      <a:solidFill>
                        <a:schemeClr val="bg1">
                          <a:lumMod val="65000"/>
                        </a:schemeClr>
                      </a:solidFill>
                      <a:prstDash val="solid"/>
                      <a:round/>
                      <a:headEnd type="none" w="med" len="med"/>
                      <a:tailEnd type="none" w="med" len="med"/>
                    </a:lnR>
                    <a:lnT w="190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83127" marR="83127" marT="50292" marB="50292">
                    <a:lnL w="19050"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190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83127" marR="83127" marT="50292" marB="50292">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190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83127" marR="83127" marT="50292" marB="50292">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190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83127" marR="83127" marT="50292" marB="50292">
                    <a:lnL w="9525" cap="flat" cmpd="sng" algn="ctr">
                      <a:solidFill>
                        <a:schemeClr val="bg1">
                          <a:lumMod val="65000"/>
                        </a:schemeClr>
                      </a:solidFill>
                      <a:prstDash val="solid"/>
                      <a:round/>
                      <a:headEnd type="none" w="med" len="med"/>
                      <a:tailEnd type="none" w="med" len="med"/>
                    </a:lnL>
                    <a:lnR w="19050" cap="flat" cmpd="sng" algn="ctr">
                      <a:solidFill>
                        <a:schemeClr val="bg1">
                          <a:lumMod val="65000"/>
                        </a:schemeClr>
                      </a:solidFill>
                      <a:prstDash val="solid"/>
                      <a:round/>
                      <a:headEnd type="none" w="med" len="med"/>
                      <a:tailEnd type="none" w="med" len="med"/>
                    </a:lnR>
                    <a:lnT w="190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98433261"/>
                  </a:ext>
                </a:extLst>
              </a:tr>
              <a:tr h="327466">
                <a:tc>
                  <a:txBody>
                    <a:bodyPr/>
                    <a:lstStyle/>
                    <a:p>
                      <a:endParaRPr lang="en-GB" sz="100" b="0">
                        <a:solidFill>
                          <a:schemeClr val="tx1"/>
                        </a:solidFill>
                      </a:endParaRPr>
                    </a:p>
                  </a:txBody>
                  <a:tcPr marL="83127" marR="83127" marT="50292" marB="50292">
                    <a:lnL w="28575" cap="flat" cmpd="sng" algn="ctr">
                      <a:solidFill>
                        <a:schemeClr val="tx1"/>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83127" marR="83127" marT="50292" marB="50292">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83127" marR="83127" marT="50292" marB="50292">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a:solidFill>
                          <a:schemeClr val="tx1"/>
                        </a:solidFill>
                      </a:endParaRPr>
                    </a:p>
                  </a:txBody>
                  <a:tcPr marL="83127" marR="83127" marT="50292" marB="50292">
                    <a:lnL w="9525" cap="flat" cmpd="sng" algn="ctr">
                      <a:solidFill>
                        <a:schemeClr val="bg1">
                          <a:lumMod val="65000"/>
                        </a:schemeClr>
                      </a:solidFill>
                      <a:prstDash val="solid"/>
                      <a:round/>
                      <a:headEnd type="none" w="med" len="med"/>
                      <a:tailEnd type="none" w="med" len="med"/>
                    </a:lnL>
                    <a:lnR w="190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83127" marR="83127" marT="50292" marB="50292">
                    <a:lnL w="19050"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83127" marR="83127" marT="50292" marB="50292">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83127" marR="83127" marT="50292" marB="50292">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83127" marR="83127" marT="50292" marB="50292">
                    <a:lnL w="9525" cap="flat" cmpd="sng" algn="ctr">
                      <a:solidFill>
                        <a:schemeClr val="bg1">
                          <a:lumMod val="65000"/>
                        </a:schemeClr>
                      </a:solidFill>
                      <a:prstDash val="solid"/>
                      <a:round/>
                      <a:headEnd type="none" w="med" len="med"/>
                      <a:tailEnd type="none" w="med" len="med"/>
                    </a:lnL>
                    <a:lnR w="190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83127" marR="83127" marT="50292" marB="50292">
                    <a:lnL w="19050"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83127" marR="83127" marT="50292" marB="50292">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83127" marR="83127" marT="50292" marB="50292">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83127" marR="83127" marT="50292" marB="50292">
                    <a:lnL w="9525" cap="flat" cmpd="sng" algn="ctr">
                      <a:solidFill>
                        <a:schemeClr val="bg1">
                          <a:lumMod val="65000"/>
                        </a:schemeClr>
                      </a:solidFill>
                      <a:prstDash val="solid"/>
                      <a:round/>
                      <a:headEnd type="none" w="med" len="med"/>
                      <a:tailEnd type="none" w="med" len="med"/>
                    </a:lnL>
                    <a:lnR w="190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41176172"/>
                  </a:ext>
                </a:extLst>
              </a:tr>
            </a:tbl>
          </a:graphicData>
        </a:graphic>
      </p:graphicFrame>
      <p:sp>
        <p:nvSpPr>
          <p:cNvPr id="7" name="TextBox 6">
            <a:extLst>
              <a:ext uri="{FF2B5EF4-FFF2-40B4-BE49-F238E27FC236}">
                <a16:creationId xmlns:a16="http://schemas.microsoft.com/office/drawing/2014/main" id="{C1E19D30-7618-2949-9292-A80A4FB76054}"/>
              </a:ext>
            </a:extLst>
          </p:cNvPr>
          <p:cNvSpPr txBox="1"/>
          <p:nvPr/>
        </p:nvSpPr>
        <p:spPr>
          <a:xfrm>
            <a:off x="39060" y="954523"/>
            <a:ext cx="513302" cy="276999"/>
          </a:xfrm>
          <a:prstGeom prst="rect">
            <a:avLst/>
          </a:prstGeom>
          <a:noFill/>
        </p:spPr>
        <p:txBody>
          <a:bodyPr wrap="square" lIns="36000" tIns="0" rIns="0" bIns="0" rtlCol="0">
            <a:spAutoFit/>
          </a:bodyPr>
          <a:lstStyle/>
          <a:p>
            <a:r>
              <a:rPr lang="en-GB" sz="1800" b="1" dirty="0"/>
              <a:t>Ex4</a:t>
            </a:r>
          </a:p>
        </p:txBody>
      </p:sp>
      <p:sp>
        <p:nvSpPr>
          <p:cNvPr id="8" name="TextBox 7">
            <a:extLst>
              <a:ext uri="{FF2B5EF4-FFF2-40B4-BE49-F238E27FC236}">
                <a16:creationId xmlns:a16="http://schemas.microsoft.com/office/drawing/2014/main" id="{E2E8E920-A27F-A441-8B68-55D29D9CA9ED}"/>
              </a:ext>
            </a:extLst>
          </p:cNvPr>
          <p:cNvSpPr txBox="1"/>
          <p:nvPr/>
        </p:nvSpPr>
        <p:spPr>
          <a:xfrm>
            <a:off x="460691" y="952519"/>
            <a:ext cx="4304740" cy="1661993"/>
          </a:xfrm>
          <a:prstGeom prst="rect">
            <a:avLst/>
          </a:prstGeom>
          <a:noFill/>
        </p:spPr>
        <p:txBody>
          <a:bodyPr wrap="square" lIns="36000" tIns="0" rIns="0" bIns="0" rtlCol="0" anchor="t">
            <a:spAutoFit/>
          </a:bodyPr>
          <a:lstStyle/>
          <a:p>
            <a:pPr>
              <a:defRPr/>
            </a:pPr>
            <a:r>
              <a:rPr lang="en-GB" altLang="en-US" sz="1800" dirty="0"/>
              <a:t>Lucy leaves home at 08:00.</a:t>
            </a:r>
            <a:br>
              <a:rPr lang="en-GB" altLang="en-US" sz="1800" dirty="0"/>
            </a:br>
            <a:r>
              <a:rPr lang="en-GB" altLang="en-US" sz="1800" dirty="0"/>
              <a:t>She walks at a speed of 4mph for 15 minutes before immediately running at 8mph for a further 45 minutes.</a:t>
            </a:r>
          </a:p>
          <a:p>
            <a:pPr>
              <a:defRPr/>
            </a:pPr>
            <a:r>
              <a:rPr lang="en-GB" altLang="en-US" sz="1800" dirty="0"/>
              <a:t>She then stops for half an hour.</a:t>
            </a:r>
          </a:p>
          <a:p>
            <a:pPr>
              <a:defRPr/>
            </a:pPr>
            <a:r>
              <a:rPr lang="en-GB" altLang="en-US" sz="1800" dirty="0"/>
              <a:t>Lucy then sets off home and arrives at 10:45.</a:t>
            </a:r>
          </a:p>
        </p:txBody>
      </p:sp>
      <p:sp>
        <p:nvSpPr>
          <p:cNvPr id="9" name="Rectangle 8">
            <a:extLst>
              <a:ext uri="{FF2B5EF4-FFF2-40B4-BE49-F238E27FC236}">
                <a16:creationId xmlns:a16="http://schemas.microsoft.com/office/drawing/2014/main" id="{6A490057-C707-DE47-9E82-620CF0234DF2}"/>
              </a:ext>
            </a:extLst>
          </p:cNvPr>
          <p:cNvSpPr/>
          <p:nvPr/>
        </p:nvSpPr>
        <p:spPr>
          <a:xfrm rot="16200000">
            <a:off x="-85923" y="1451619"/>
            <a:ext cx="640770" cy="202298"/>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dirty="0">
                <a:solidFill>
                  <a:schemeClr val="tx1"/>
                </a:solidFill>
              </a:rPr>
              <a:t>Solution</a:t>
            </a:r>
          </a:p>
        </p:txBody>
      </p:sp>
      <p:sp>
        <p:nvSpPr>
          <p:cNvPr id="10" name="TextBox 9">
            <a:extLst>
              <a:ext uri="{FF2B5EF4-FFF2-40B4-BE49-F238E27FC236}">
                <a16:creationId xmlns:a16="http://schemas.microsoft.com/office/drawing/2014/main" id="{84A9E0D8-B018-ED46-A93D-C139EA8848D1}"/>
              </a:ext>
            </a:extLst>
          </p:cNvPr>
          <p:cNvSpPr txBox="1"/>
          <p:nvPr/>
        </p:nvSpPr>
        <p:spPr>
          <a:xfrm rot="16200000">
            <a:off x="3705920" y="2395500"/>
            <a:ext cx="2824983" cy="246221"/>
          </a:xfrm>
          <a:prstGeom prst="rect">
            <a:avLst/>
          </a:prstGeom>
          <a:noFill/>
        </p:spPr>
        <p:txBody>
          <a:bodyPr wrap="square" lIns="0" tIns="0" rIns="0" bIns="0" rtlCol="0" anchor="ctr" anchorCtr="0">
            <a:spAutoFit/>
          </a:bodyPr>
          <a:lstStyle/>
          <a:p>
            <a:pPr algn="ctr">
              <a:defRPr/>
            </a:pPr>
            <a:r>
              <a:rPr lang="en-GB" altLang="en-US" sz="1600" b="1" dirty="0"/>
              <a:t>Distance from home </a:t>
            </a:r>
            <a:r>
              <a:rPr lang="en-GB" altLang="en-US" sz="1600" dirty="0"/>
              <a:t>(miles)</a:t>
            </a:r>
          </a:p>
        </p:txBody>
      </p:sp>
      <p:sp>
        <p:nvSpPr>
          <p:cNvPr id="11" name="TextBox 10">
            <a:extLst>
              <a:ext uri="{FF2B5EF4-FFF2-40B4-BE49-F238E27FC236}">
                <a16:creationId xmlns:a16="http://schemas.microsoft.com/office/drawing/2014/main" id="{16591C59-538B-A04C-A344-E89C2EFC6CA9}"/>
              </a:ext>
            </a:extLst>
          </p:cNvPr>
          <p:cNvSpPr txBox="1"/>
          <p:nvPr/>
        </p:nvSpPr>
        <p:spPr>
          <a:xfrm>
            <a:off x="6534416" y="4075062"/>
            <a:ext cx="1261529" cy="246221"/>
          </a:xfrm>
          <a:prstGeom prst="rect">
            <a:avLst/>
          </a:prstGeom>
          <a:noFill/>
        </p:spPr>
        <p:txBody>
          <a:bodyPr wrap="square" lIns="0" tIns="0" rIns="0" bIns="0" rtlCol="0" anchor="ctr" anchorCtr="0">
            <a:spAutoFit/>
          </a:bodyPr>
          <a:lstStyle/>
          <a:p>
            <a:pPr algn="ctr">
              <a:defRPr/>
            </a:pPr>
            <a:r>
              <a:rPr lang="en-GB" altLang="en-US" sz="1600" b="1" dirty="0"/>
              <a:t>Time </a:t>
            </a:r>
            <a:r>
              <a:rPr lang="en-GB" altLang="en-US" sz="1600" dirty="0"/>
              <a:t>(hours)</a:t>
            </a:r>
          </a:p>
        </p:txBody>
      </p:sp>
      <p:sp>
        <p:nvSpPr>
          <p:cNvPr id="12" name="TextBox 11">
            <a:extLst>
              <a:ext uri="{FF2B5EF4-FFF2-40B4-BE49-F238E27FC236}">
                <a16:creationId xmlns:a16="http://schemas.microsoft.com/office/drawing/2014/main" id="{D2F5298D-26B2-B94D-B3A3-2C497C4F20E9}"/>
              </a:ext>
            </a:extLst>
          </p:cNvPr>
          <p:cNvSpPr txBox="1"/>
          <p:nvPr/>
        </p:nvSpPr>
        <p:spPr>
          <a:xfrm>
            <a:off x="5228977" y="3870948"/>
            <a:ext cx="558903" cy="246221"/>
          </a:xfrm>
          <a:prstGeom prst="rect">
            <a:avLst/>
          </a:prstGeom>
          <a:noFill/>
        </p:spPr>
        <p:txBody>
          <a:bodyPr wrap="square" lIns="0" tIns="0" rIns="0" bIns="0" rtlCol="0" anchor="ctr" anchorCtr="0">
            <a:spAutoFit/>
          </a:bodyPr>
          <a:lstStyle/>
          <a:p>
            <a:pPr algn="ctr">
              <a:defRPr/>
            </a:pPr>
            <a:r>
              <a:rPr lang="en-GB" altLang="en-US" sz="1600" dirty="0"/>
              <a:t>08:00</a:t>
            </a:r>
          </a:p>
        </p:txBody>
      </p:sp>
      <p:sp>
        <p:nvSpPr>
          <p:cNvPr id="14" name="TextBox 13">
            <a:extLst>
              <a:ext uri="{FF2B5EF4-FFF2-40B4-BE49-F238E27FC236}">
                <a16:creationId xmlns:a16="http://schemas.microsoft.com/office/drawing/2014/main" id="{AAB4847D-3506-964D-B142-F22FF9FFC6E2}"/>
              </a:ext>
            </a:extLst>
          </p:cNvPr>
          <p:cNvSpPr txBox="1"/>
          <p:nvPr/>
        </p:nvSpPr>
        <p:spPr>
          <a:xfrm>
            <a:off x="6322505" y="3867826"/>
            <a:ext cx="508094" cy="246221"/>
          </a:xfrm>
          <a:prstGeom prst="rect">
            <a:avLst/>
          </a:prstGeom>
          <a:noFill/>
        </p:spPr>
        <p:txBody>
          <a:bodyPr wrap="square" lIns="0" tIns="0" rIns="0" bIns="0" rtlCol="0" anchor="ctr" anchorCtr="0">
            <a:spAutoFit/>
          </a:bodyPr>
          <a:lstStyle/>
          <a:p>
            <a:pPr algn="ctr">
              <a:defRPr/>
            </a:pPr>
            <a:r>
              <a:rPr lang="en-GB" altLang="en-US" sz="1600" dirty="0"/>
              <a:t>09:00</a:t>
            </a:r>
          </a:p>
        </p:txBody>
      </p:sp>
      <p:sp>
        <p:nvSpPr>
          <p:cNvPr id="16" name="TextBox 15">
            <a:extLst>
              <a:ext uri="{FF2B5EF4-FFF2-40B4-BE49-F238E27FC236}">
                <a16:creationId xmlns:a16="http://schemas.microsoft.com/office/drawing/2014/main" id="{956961A8-5079-5449-92DA-B33FB3F3C60D}"/>
              </a:ext>
            </a:extLst>
          </p:cNvPr>
          <p:cNvSpPr txBox="1"/>
          <p:nvPr/>
        </p:nvSpPr>
        <p:spPr>
          <a:xfrm>
            <a:off x="7305466" y="3867826"/>
            <a:ext cx="676272" cy="246221"/>
          </a:xfrm>
          <a:prstGeom prst="rect">
            <a:avLst/>
          </a:prstGeom>
          <a:noFill/>
        </p:spPr>
        <p:txBody>
          <a:bodyPr wrap="square" lIns="0" tIns="0" rIns="0" bIns="0" rtlCol="0" anchor="ctr" anchorCtr="0">
            <a:spAutoFit/>
          </a:bodyPr>
          <a:lstStyle/>
          <a:p>
            <a:pPr algn="ctr">
              <a:defRPr/>
            </a:pPr>
            <a:r>
              <a:rPr lang="en-GB" altLang="en-US" sz="1600" dirty="0"/>
              <a:t>10:00</a:t>
            </a:r>
          </a:p>
        </p:txBody>
      </p:sp>
      <p:sp>
        <p:nvSpPr>
          <p:cNvPr id="18" name="TextBox 17">
            <a:extLst>
              <a:ext uri="{FF2B5EF4-FFF2-40B4-BE49-F238E27FC236}">
                <a16:creationId xmlns:a16="http://schemas.microsoft.com/office/drawing/2014/main" id="{D708F174-1E63-ED4A-B969-60B9A80DDE88}"/>
              </a:ext>
            </a:extLst>
          </p:cNvPr>
          <p:cNvSpPr txBox="1"/>
          <p:nvPr/>
        </p:nvSpPr>
        <p:spPr>
          <a:xfrm>
            <a:off x="8372185" y="3870948"/>
            <a:ext cx="676272" cy="246221"/>
          </a:xfrm>
          <a:prstGeom prst="rect">
            <a:avLst/>
          </a:prstGeom>
          <a:noFill/>
        </p:spPr>
        <p:txBody>
          <a:bodyPr wrap="square" lIns="0" tIns="0" rIns="0" bIns="0" rtlCol="0" anchor="ctr" anchorCtr="0">
            <a:spAutoFit/>
          </a:bodyPr>
          <a:lstStyle/>
          <a:p>
            <a:pPr algn="ctr">
              <a:defRPr/>
            </a:pPr>
            <a:r>
              <a:rPr lang="en-GB" altLang="en-US" sz="1600" dirty="0"/>
              <a:t>11:00</a:t>
            </a:r>
          </a:p>
        </p:txBody>
      </p:sp>
      <p:sp>
        <p:nvSpPr>
          <p:cNvPr id="19" name="TextBox 18">
            <a:extLst>
              <a:ext uri="{FF2B5EF4-FFF2-40B4-BE49-F238E27FC236}">
                <a16:creationId xmlns:a16="http://schemas.microsoft.com/office/drawing/2014/main" id="{D0DAA19A-2C16-844A-80D6-1FA310BDFFFC}"/>
              </a:ext>
            </a:extLst>
          </p:cNvPr>
          <p:cNvSpPr txBox="1"/>
          <p:nvPr/>
        </p:nvSpPr>
        <p:spPr>
          <a:xfrm>
            <a:off x="5042286" y="3716858"/>
            <a:ext cx="398895" cy="246221"/>
          </a:xfrm>
          <a:prstGeom prst="rect">
            <a:avLst/>
          </a:prstGeom>
          <a:noFill/>
        </p:spPr>
        <p:txBody>
          <a:bodyPr wrap="square" lIns="0" tIns="0" rIns="0" bIns="0" rtlCol="0" anchor="ctr" anchorCtr="0">
            <a:spAutoFit/>
          </a:bodyPr>
          <a:lstStyle/>
          <a:p>
            <a:pPr algn="r">
              <a:defRPr/>
            </a:pPr>
            <a:r>
              <a:rPr lang="en-GB" altLang="en-US" sz="1600" dirty="0"/>
              <a:t>0</a:t>
            </a:r>
          </a:p>
        </p:txBody>
      </p:sp>
      <p:sp>
        <p:nvSpPr>
          <p:cNvPr id="20" name="TextBox 19">
            <a:extLst>
              <a:ext uri="{FF2B5EF4-FFF2-40B4-BE49-F238E27FC236}">
                <a16:creationId xmlns:a16="http://schemas.microsoft.com/office/drawing/2014/main" id="{3275B49F-369D-0349-AAAB-4879BD46AC38}"/>
              </a:ext>
            </a:extLst>
          </p:cNvPr>
          <p:cNvSpPr txBox="1"/>
          <p:nvPr/>
        </p:nvSpPr>
        <p:spPr>
          <a:xfrm>
            <a:off x="5042286" y="3062987"/>
            <a:ext cx="398895" cy="246221"/>
          </a:xfrm>
          <a:prstGeom prst="rect">
            <a:avLst/>
          </a:prstGeom>
          <a:noFill/>
        </p:spPr>
        <p:txBody>
          <a:bodyPr wrap="square" lIns="0" tIns="0" rIns="0" bIns="0" rtlCol="0" anchor="ctr" anchorCtr="0">
            <a:spAutoFit/>
          </a:bodyPr>
          <a:lstStyle/>
          <a:p>
            <a:pPr algn="r">
              <a:defRPr/>
            </a:pPr>
            <a:r>
              <a:rPr lang="en-GB" altLang="en-US" sz="1600" dirty="0"/>
              <a:t>2</a:t>
            </a:r>
          </a:p>
        </p:txBody>
      </p:sp>
      <p:sp>
        <p:nvSpPr>
          <p:cNvPr id="21" name="TextBox 20">
            <a:extLst>
              <a:ext uri="{FF2B5EF4-FFF2-40B4-BE49-F238E27FC236}">
                <a16:creationId xmlns:a16="http://schemas.microsoft.com/office/drawing/2014/main" id="{68700465-BE14-B042-AD12-89B5AEB47C3D}"/>
              </a:ext>
            </a:extLst>
          </p:cNvPr>
          <p:cNvSpPr txBox="1"/>
          <p:nvPr/>
        </p:nvSpPr>
        <p:spPr>
          <a:xfrm>
            <a:off x="5042286" y="1755245"/>
            <a:ext cx="398895" cy="246221"/>
          </a:xfrm>
          <a:prstGeom prst="rect">
            <a:avLst/>
          </a:prstGeom>
          <a:noFill/>
        </p:spPr>
        <p:txBody>
          <a:bodyPr wrap="square" lIns="0" tIns="0" rIns="0" bIns="0" rtlCol="0" anchor="ctr" anchorCtr="0">
            <a:spAutoFit/>
          </a:bodyPr>
          <a:lstStyle/>
          <a:p>
            <a:pPr algn="r">
              <a:defRPr/>
            </a:pPr>
            <a:r>
              <a:rPr lang="en-GB" altLang="en-US" sz="1600" dirty="0"/>
              <a:t>6</a:t>
            </a:r>
          </a:p>
        </p:txBody>
      </p:sp>
      <p:sp>
        <p:nvSpPr>
          <p:cNvPr id="22" name="TextBox 21">
            <a:extLst>
              <a:ext uri="{FF2B5EF4-FFF2-40B4-BE49-F238E27FC236}">
                <a16:creationId xmlns:a16="http://schemas.microsoft.com/office/drawing/2014/main" id="{34D4F1FE-14F4-2148-9C63-CE50A8FC7DB5}"/>
              </a:ext>
            </a:extLst>
          </p:cNvPr>
          <p:cNvSpPr txBox="1"/>
          <p:nvPr/>
        </p:nvSpPr>
        <p:spPr>
          <a:xfrm>
            <a:off x="5042286" y="1101374"/>
            <a:ext cx="398895" cy="246221"/>
          </a:xfrm>
          <a:prstGeom prst="rect">
            <a:avLst/>
          </a:prstGeom>
          <a:noFill/>
        </p:spPr>
        <p:txBody>
          <a:bodyPr wrap="square" lIns="0" tIns="0" rIns="0" bIns="0" rtlCol="0" anchor="ctr" anchorCtr="0">
            <a:spAutoFit/>
          </a:bodyPr>
          <a:lstStyle/>
          <a:p>
            <a:pPr algn="r">
              <a:defRPr/>
            </a:pPr>
            <a:r>
              <a:rPr lang="en-GB" altLang="en-US" sz="1600" dirty="0"/>
              <a:t>8</a:t>
            </a:r>
          </a:p>
        </p:txBody>
      </p:sp>
      <p:sp>
        <p:nvSpPr>
          <p:cNvPr id="70" name="TextBox 69">
            <a:extLst>
              <a:ext uri="{FF2B5EF4-FFF2-40B4-BE49-F238E27FC236}">
                <a16:creationId xmlns:a16="http://schemas.microsoft.com/office/drawing/2014/main" id="{34A66484-0BDF-D74C-889D-9B555D8138BA}"/>
              </a:ext>
            </a:extLst>
          </p:cNvPr>
          <p:cNvSpPr txBox="1"/>
          <p:nvPr/>
        </p:nvSpPr>
        <p:spPr>
          <a:xfrm>
            <a:off x="5042286" y="2409116"/>
            <a:ext cx="398895" cy="246221"/>
          </a:xfrm>
          <a:prstGeom prst="rect">
            <a:avLst/>
          </a:prstGeom>
          <a:noFill/>
        </p:spPr>
        <p:txBody>
          <a:bodyPr wrap="square" lIns="0" tIns="0" rIns="0" bIns="0" rtlCol="0" anchor="ctr" anchorCtr="0">
            <a:spAutoFit/>
          </a:bodyPr>
          <a:lstStyle/>
          <a:p>
            <a:pPr algn="r">
              <a:defRPr/>
            </a:pPr>
            <a:r>
              <a:rPr lang="en-GB" altLang="en-US" sz="1600" dirty="0"/>
              <a:t>4</a:t>
            </a:r>
          </a:p>
        </p:txBody>
      </p:sp>
      <p:cxnSp>
        <p:nvCxnSpPr>
          <p:cNvPr id="82" name="Straight Connector 81">
            <a:extLst>
              <a:ext uri="{FF2B5EF4-FFF2-40B4-BE49-F238E27FC236}">
                <a16:creationId xmlns:a16="http://schemas.microsoft.com/office/drawing/2014/main" id="{F978F846-7694-DF42-81D0-729DBE1316DF}"/>
              </a:ext>
            </a:extLst>
          </p:cNvPr>
          <p:cNvCxnSpPr>
            <a:cxnSpLocks/>
          </p:cNvCxnSpPr>
          <p:nvPr/>
        </p:nvCxnSpPr>
        <p:spPr>
          <a:xfrm flipV="1">
            <a:off x="5517662" y="3520440"/>
            <a:ext cx="256097" cy="313009"/>
          </a:xfrm>
          <a:prstGeom prst="line">
            <a:avLst/>
          </a:prstGeom>
          <a:ln w="28575" cap="rnd">
            <a:solidFill>
              <a:schemeClr val="tx2">
                <a:lumMod val="50000"/>
              </a:schemeClr>
            </a:solidFill>
            <a:roun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548C473B-BDD1-7C44-AA2A-A05FEDE2CD10}"/>
                  </a:ext>
                </a:extLst>
              </p:cNvPr>
              <p:cNvSpPr txBox="1"/>
              <p:nvPr/>
            </p:nvSpPr>
            <p:spPr>
              <a:xfrm>
                <a:off x="6916518" y="1272552"/>
                <a:ext cx="1285650" cy="246221"/>
              </a:xfrm>
              <a:prstGeom prst="rect">
                <a:avLst/>
              </a:prstGeom>
              <a:solidFill>
                <a:schemeClr val="accent3"/>
              </a:solidFill>
            </p:spPr>
            <p:txBody>
              <a:bodyPr wrap="square" lIns="0" tIns="0" rIns="0" bIns="0" rtlCol="0" anchor="ctr" anchorCtr="0">
                <a:spAutoFit/>
              </a:bodyPr>
              <a:lstStyle/>
              <a:p>
                <a:pPr algn="ctr">
                  <a:defRPr/>
                </a:pPr>
                <a:r>
                  <a:rPr lang="en-GB" altLang="en-US" sz="1600" b="1" dirty="0"/>
                  <a:t>4mph </a:t>
                </a:r>
                <a14:m>
                  <m:oMath xmlns:m="http://schemas.openxmlformats.org/officeDocument/2006/math">
                    <m:r>
                      <a:rPr lang="en-GB" altLang="en-US" sz="1600" b="1" i="1" smtClean="0">
                        <a:latin typeface="Cambria Math" panose="02040503050406030204" pitchFamily="18" charset="0"/>
                      </a:rPr>
                      <m:t>×</m:t>
                    </m:r>
                  </m:oMath>
                </a14:m>
                <a:r>
                  <a:rPr lang="en-GB" altLang="en-US" sz="1600" b="1" dirty="0"/>
                  <a:t> 0.25h</a:t>
                </a:r>
              </a:p>
            </p:txBody>
          </p:sp>
        </mc:Choice>
        <mc:Fallback xmlns="">
          <p:sp>
            <p:nvSpPr>
              <p:cNvPr id="35" name="TextBox 34">
                <a:extLst>
                  <a:ext uri="{FF2B5EF4-FFF2-40B4-BE49-F238E27FC236}">
                    <a16:creationId xmlns:a16="http://schemas.microsoft.com/office/drawing/2014/main" id="{548C473B-BDD1-7C44-AA2A-A05FEDE2CD10}"/>
                  </a:ext>
                </a:extLst>
              </p:cNvPr>
              <p:cNvSpPr txBox="1">
                <a:spLocks noRot="1" noChangeAspect="1" noMove="1" noResize="1" noEditPoints="1" noAdjustHandles="1" noChangeArrowheads="1" noChangeShapeType="1" noTextEdit="1"/>
              </p:cNvSpPr>
              <p:nvPr/>
            </p:nvSpPr>
            <p:spPr>
              <a:xfrm>
                <a:off x="6916518" y="1272552"/>
                <a:ext cx="1285650" cy="246221"/>
              </a:xfrm>
              <a:prstGeom prst="rect">
                <a:avLst/>
              </a:prstGeom>
              <a:blipFill>
                <a:blip r:embed="rId3"/>
                <a:stretch>
                  <a:fillRect l="-5882" t="-19048" r="-5882" b="-42857"/>
                </a:stretch>
              </a:blipFill>
            </p:spPr>
            <p:txBody>
              <a:bodyPr/>
              <a:lstStyle/>
              <a:p>
                <a:r>
                  <a:rPr lang="en-GB">
                    <a:noFill/>
                  </a:rPr>
                  <a:t> </a:t>
                </a:r>
              </a:p>
            </p:txBody>
          </p:sp>
        </mc:Fallback>
      </mc:AlternateContent>
      <p:sp>
        <p:nvSpPr>
          <p:cNvPr id="36" name="TextBox 35">
            <a:extLst>
              <a:ext uri="{FF2B5EF4-FFF2-40B4-BE49-F238E27FC236}">
                <a16:creationId xmlns:a16="http://schemas.microsoft.com/office/drawing/2014/main" id="{9854554E-BEE9-A146-A401-6F7627451196}"/>
              </a:ext>
            </a:extLst>
          </p:cNvPr>
          <p:cNvSpPr txBox="1"/>
          <p:nvPr/>
        </p:nvSpPr>
        <p:spPr>
          <a:xfrm>
            <a:off x="6912663" y="1026331"/>
            <a:ext cx="1830914" cy="246221"/>
          </a:xfrm>
          <a:prstGeom prst="rect">
            <a:avLst/>
          </a:prstGeom>
          <a:solidFill>
            <a:schemeClr val="accent3"/>
          </a:solidFill>
        </p:spPr>
        <p:txBody>
          <a:bodyPr wrap="square" lIns="0" tIns="0" rIns="0" bIns="0" rtlCol="0" anchor="ctr" anchorCtr="0">
            <a:spAutoFit/>
          </a:bodyPr>
          <a:lstStyle/>
          <a:p>
            <a:pPr algn="ctr">
              <a:defRPr/>
            </a:pPr>
            <a:r>
              <a:rPr lang="en-GB" altLang="en-US" sz="1600" b="1" u="sng" dirty="0"/>
              <a:t>Distance</a:t>
            </a:r>
          </a:p>
        </p:txBody>
      </p:sp>
      <p:grpSp>
        <p:nvGrpSpPr>
          <p:cNvPr id="37" name="Group 36">
            <a:extLst>
              <a:ext uri="{FF2B5EF4-FFF2-40B4-BE49-F238E27FC236}">
                <a16:creationId xmlns:a16="http://schemas.microsoft.com/office/drawing/2014/main" id="{7E628677-7FE0-774F-8572-F5904C0E7890}"/>
              </a:ext>
            </a:extLst>
          </p:cNvPr>
          <p:cNvGrpSpPr/>
          <p:nvPr/>
        </p:nvGrpSpPr>
        <p:grpSpPr>
          <a:xfrm>
            <a:off x="459613" y="2647153"/>
            <a:ext cx="3983618" cy="553998"/>
            <a:chOff x="459613" y="1546826"/>
            <a:chExt cx="3983618" cy="553998"/>
          </a:xfrm>
        </p:grpSpPr>
        <p:sp>
          <p:nvSpPr>
            <p:cNvPr id="38" name="TextBox 37">
              <a:extLst>
                <a:ext uri="{FF2B5EF4-FFF2-40B4-BE49-F238E27FC236}">
                  <a16:creationId xmlns:a16="http://schemas.microsoft.com/office/drawing/2014/main" id="{5239D1CA-DA1D-F34A-BBD8-80F59F3E4065}"/>
                </a:ext>
              </a:extLst>
            </p:cNvPr>
            <p:cNvSpPr txBox="1"/>
            <p:nvPr/>
          </p:nvSpPr>
          <p:spPr>
            <a:xfrm>
              <a:off x="459613" y="1546826"/>
              <a:ext cx="513302" cy="276999"/>
            </a:xfrm>
            <a:prstGeom prst="rect">
              <a:avLst/>
            </a:prstGeom>
            <a:noFill/>
          </p:spPr>
          <p:txBody>
            <a:bodyPr wrap="square" lIns="36000" tIns="0" rIns="0" bIns="0" rtlCol="0">
              <a:spAutoFit/>
            </a:bodyPr>
            <a:lstStyle/>
            <a:p>
              <a:r>
                <a:rPr lang="en-GB" sz="1800" b="1" dirty="0"/>
                <a:t>[a]</a:t>
              </a:r>
            </a:p>
          </p:txBody>
        </p:sp>
        <p:sp>
          <p:nvSpPr>
            <p:cNvPr id="39" name="TextBox 38">
              <a:extLst>
                <a:ext uri="{FF2B5EF4-FFF2-40B4-BE49-F238E27FC236}">
                  <a16:creationId xmlns:a16="http://schemas.microsoft.com/office/drawing/2014/main" id="{2BAA3F06-EA97-D24C-ABDE-8C13F8863440}"/>
                </a:ext>
              </a:extLst>
            </p:cNvPr>
            <p:cNvSpPr txBox="1"/>
            <p:nvPr/>
          </p:nvSpPr>
          <p:spPr>
            <a:xfrm>
              <a:off x="881244" y="1546826"/>
              <a:ext cx="3561987" cy="553998"/>
            </a:xfrm>
            <a:prstGeom prst="rect">
              <a:avLst/>
            </a:prstGeom>
            <a:noFill/>
          </p:spPr>
          <p:txBody>
            <a:bodyPr wrap="square" lIns="36000" tIns="0" rIns="0" bIns="0" rtlCol="0" anchor="t">
              <a:spAutoFit/>
            </a:bodyPr>
            <a:lstStyle/>
            <a:p>
              <a:pPr>
                <a:defRPr/>
              </a:pPr>
              <a:r>
                <a:rPr lang="en-GB" altLang="en-US" sz="1800" dirty="0"/>
                <a:t>Draw the distance-time graph for Lucy’s journey.</a:t>
              </a:r>
            </a:p>
          </p:txBody>
        </p:sp>
      </p:grpSp>
      <p:grpSp>
        <p:nvGrpSpPr>
          <p:cNvPr id="40" name="Group 39">
            <a:extLst>
              <a:ext uri="{FF2B5EF4-FFF2-40B4-BE49-F238E27FC236}">
                <a16:creationId xmlns:a16="http://schemas.microsoft.com/office/drawing/2014/main" id="{0F0D738C-C39A-854F-B61C-E71B73F1574F}"/>
              </a:ext>
            </a:extLst>
          </p:cNvPr>
          <p:cNvGrpSpPr/>
          <p:nvPr/>
        </p:nvGrpSpPr>
        <p:grpSpPr>
          <a:xfrm>
            <a:off x="459613" y="3223299"/>
            <a:ext cx="3983618" cy="553998"/>
            <a:chOff x="459613" y="1546826"/>
            <a:chExt cx="3983618" cy="553998"/>
          </a:xfrm>
        </p:grpSpPr>
        <p:sp>
          <p:nvSpPr>
            <p:cNvPr id="41" name="TextBox 40">
              <a:extLst>
                <a:ext uri="{FF2B5EF4-FFF2-40B4-BE49-F238E27FC236}">
                  <a16:creationId xmlns:a16="http://schemas.microsoft.com/office/drawing/2014/main" id="{CC31F974-9427-D44B-BD07-9D305A642E5C}"/>
                </a:ext>
              </a:extLst>
            </p:cNvPr>
            <p:cNvSpPr txBox="1"/>
            <p:nvPr/>
          </p:nvSpPr>
          <p:spPr>
            <a:xfrm>
              <a:off x="459613" y="1546826"/>
              <a:ext cx="513302" cy="276999"/>
            </a:xfrm>
            <a:prstGeom prst="rect">
              <a:avLst/>
            </a:prstGeom>
            <a:noFill/>
          </p:spPr>
          <p:txBody>
            <a:bodyPr wrap="square" lIns="36000" tIns="0" rIns="0" bIns="0" rtlCol="0">
              <a:spAutoFit/>
            </a:bodyPr>
            <a:lstStyle/>
            <a:p>
              <a:r>
                <a:rPr lang="en-GB" sz="1800" b="1" dirty="0"/>
                <a:t>[b]</a:t>
              </a:r>
            </a:p>
          </p:txBody>
        </p:sp>
        <p:sp>
          <p:nvSpPr>
            <p:cNvPr id="42" name="TextBox 41">
              <a:extLst>
                <a:ext uri="{FF2B5EF4-FFF2-40B4-BE49-F238E27FC236}">
                  <a16:creationId xmlns:a16="http://schemas.microsoft.com/office/drawing/2014/main" id="{E5A4C1DD-ED30-E447-A883-CDA2A94E7610}"/>
                </a:ext>
              </a:extLst>
            </p:cNvPr>
            <p:cNvSpPr txBox="1"/>
            <p:nvPr/>
          </p:nvSpPr>
          <p:spPr>
            <a:xfrm>
              <a:off x="881244" y="1546826"/>
              <a:ext cx="3561987" cy="553998"/>
            </a:xfrm>
            <a:prstGeom prst="rect">
              <a:avLst/>
            </a:prstGeom>
            <a:noFill/>
          </p:spPr>
          <p:txBody>
            <a:bodyPr wrap="square" lIns="36000" tIns="0" rIns="0" bIns="0" rtlCol="0" anchor="t">
              <a:spAutoFit/>
            </a:bodyPr>
            <a:lstStyle/>
            <a:p>
              <a:pPr>
                <a:defRPr/>
              </a:pPr>
              <a:r>
                <a:rPr lang="en-GB" altLang="en-US" sz="1800" dirty="0"/>
                <a:t>What was Lucy’s average speed on her way home?</a:t>
              </a:r>
            </a:p>
          </p:txBody>
        </p:sp>
      </p:grp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BDC5CA57-9BFA-764D-9624-426ECE939901}"/>
                  </a:ext>
                </a:extLst>
              </p:cNvPr>
              <p:cNvSpPr txBox="1"/>
              <p:nvPr/>
            </p:nvSpPr>
            <p:spPr>
              <a:xfrm>
                <a:off x="8161805" y="1272552"/>
                <a:ext cx="581772" cy="246221"/>
              </a:xfrm>
              <a:prstGeom prst="rect">
                <a:avLst/>
              </a:prstGeom>
              <a:solidFill>
                <a:schemeClr val="accent3"/>
              </a:solidFill>
            </p:spPr>
            <p:txBody>
              <a:bodyPr wrap="square" lIns="0" tIns="0" rIns="0" bIns="0" rtlCol="0" anchor="ctr" anchorCtr="0">
                <a:spAutoFit/>
              </a:bodyPr>
              <a:lstStyle/>
              <a:p>
                <a:pPr algn="ctr">
                  <a:defRPr/>
                </a:pPr>
                <a14:m>
                  <m:oMath xmlns:m="http://schemas.openxmlformats.org/officeDocument/2006/math">
                    <m:r>
                      <a:rPr lang="en-GB" altLang="en-US" sz="1600" b="1" i="1" smtClean="0">
                        <a:latin typeface="Cambria Math" panose="02040503050406030204" pitchFamily="18" charset="0"/>
                      </a:rPr>
                      <m:t>=</m:t>
                    </m:r>
                  </m:oMath>
                </a14:m>
                <a:r>
                  <a:rPr lang="en-GB" altLang="en-US" sz="1600" b="1" dirty="0"/>
                  <a:t> 1mi</a:t>
                </a:r>
              </a:p>
            </p:txBody>
          </p:sp>
        </mc:Choice>
        <mc:Fallback xmlns="">
          <p:sp>
            <p:nvSpPr>
              <p:cNvPr id="43" name="TextBox 42">
                <a:extLst>
                  <a:ext uri="{FF2B5EF4-FFF2-40B4-BE49-F238E27FC236}">
                    <a16:creationId xmlns:a16="http://schemas.microsoft.com/office/drawing/2014/main" id="{BDC5CA57-9BFA-764D-9624-426ECE939901}"/>
                  </a:ext>
                </a:extLst>
              </p:cNvPr>
              <p:cNvSpPr txBox="1">
                <a:spLocks noRot="1" noChangeAspect="1" noMove="1" noResize="1" noEditPoints="1" noAdjustHandles="1" noChangeArrowheads="1" noChangeShapeType="1" noTextEdit="1"/>
              </p:cNvSpPr>
              <p:nvPr/>
            </p:nvSpPr>
            <p:spPr>
              <a:xfrm>
                <a:off x="8161805" y="1272552"/>
                <a:ext cx="581772" cy="246221"/>
              </a:xfrm>
              <a:prstGeom prst="rect">
                <a:avLst/>
              </a:prstGeom>
              <a:blipFill>
                <a:blip r:embed="rId4"/>
                <a:stretch>
                  <a:fillRect l="-2174" t="-19048" r="-15217" b="-4285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8CEC55D0-A196-904D-8BAC-C0ED93C7CF58}"/>
                  </a:ext>
                </a:extLst>
              </p:cNvPr>
              <p:cNvSpPr txBox="1"/>
              <p:nvPr/>
            </p:nvSpPr>
            <p:spPr>
              <a:xfrm>
                <a:off x="6916518" y="1272552"/>
                <a:ext cx="1271934" cy="246221"/>
              </a:xfrm>
              <a:prstGeom prst="rect">
                <a:avLst/>
              </a:prstGeom>
              <a:solidFill>
                <a:schemeClr val="accent3"/>
              </a:solidFill>
            </p:spPr>
            <p:txBody>
              <a:bodyPr wrap="square" lIns="0" tIns="0" rIns="0" bIns="0" rtlCol="0" anchor="ctr" anchorCtr="0">
                <a:spAutoFit/>
              </a:bodyPr>
              <a:lstStyle/>
              <a:p>
                <a:pPr algn="ctr">
                  <a:defRPr/>
                </a:pPr>
                <a:r>
                  <a:rPr lang="en-GB" altLang="en-US" sz="1600" b="1" dirty="0"/>
                  <a:t>8mph </a:t>
                </a:r>
                <a14:m>
                  <m:oMath xmlns:m="http://schemas.openxmlformats.org/officeDocument/2006/math">
                    <m:r>
                      <a:rPr lang="en-GB" altLang="en-US" sz="1600" b="1" i="1" smtClean="0">
                        <a:latin typeface="Cambria Math" panose="02040503050406030204" pitchFamily="18" charset="0"/>
                      </a:rPr>
                      <m:t>×</m:t>
                    </m:r>
                  </m:oMath>
                </a14:m>
                <a:r>
                  <a:rPr lang="en-GB" altLang="en-US" sz="1600" b="1" dirty="0"/>
                  <a:t> 0.75h</a:t>
                </a:r>
              </a:p>
            </p:txBody>
          </p:sp>
        </mc:Choice>
        <mc:Fallback xmlns="">
          <p:sp>
            <p:nvSpPr>
              <p:cNvPr id="48" name="TextBox 47">
                <a:extLst>
                  <a:ext uri="{FF2B5EF4-FFF2-40B4-BE49-F238E27FC236}">
                    <a16:creationId xmlns:a16="http://schemas.microsoft.com/office/drawing/2014/main" id="{8CEC55D0-A196-904D-8BAC-C0ED93C7CF58}"/>
                  </a:ext>
                </a:extLst>
              </p:cNvPr>
              <p:cNvSpPr txBox="1">
                <a:spLocks noRot="1" noChangeAspect="1" noMove="1" noResize="1" noEditPoints="1" noAdjustHandles="1" noChangeArrowheads="1" noChangeShapeType="1" noTextEdit="1"/>
              </p:cNvSpPr>
              <p:nvPr/>
            </p:nvSpPr>
            <p:spPr>
              <a:xfrm>
                <a:off x="6916518" y="1272552"/>
                <a:ext cx="1271934" cy="246221"/>
              </a:xfrm>
              <a:prstGeom prst="rect">
                <a:avLst/>
              </a:prstGeom>
              <a:blipFill>
                <a:blip r:embed="rId5"/>
                <a:stretch>
                  <a:fillRect l="-6931" t="-19048" r="-5941" b="-42857"/>
                </a:stretch>
              </a:blipFill>
            </p:spPr>
            <p:txBody>
              <a:bodyPr/>
              <a:lstStyle/>
              <a:p>
                <a:r>
                  <a:rPr lang="en-GB">
                    <a:noFill/>
                  </a:rPr>
                  <a:t> </a:t>
                </a:r>
              </a:p>
            </p:txBody>
          </p:sp>
        </mc:Fallback>
      </mc:AlternateContent>
      <p:sp>
        <p:nvSpPr>
          <p:cNvPr id="49" name="TextBox 48">
            <a:extLst>
              <a:ext uri="{FF2B5EF4-FFF2-40B4-BE49-F238E27FC236}">
                <a16:creationId xmlns:a16="http://schemas.microsoft.com/office/drawing/2014/main" id="{8D678397-2796-7B4C-8711-190152EDEEFC}"/>
              </a:ext>
            </a:extLst>
          </p:cNvPr>
          <p:cNvSpPr txBox="1"/>
          <p:nvPr/>
        </p:nvSpPr>
        <p:spPr>
          <a:xfrm>
            <a:off x="6912663" y="1026331"/>
            <a:ext cx="1830914" cy="246221"/>
          </a:xfrm>
          <a:prstGeom prst="rect">
            <a:avLst/>
          </a:prstGeom>
          <a:solidFill>
            <a:schemeClr val="accent3"/>
          </a:solidFill>
        </p:spPr>
        <p:txBody>
          <a:bodyPr wrap="square" lIns="0" tIns="0" rIns="0" bIns="0" rtlCol="0" anchor="ctr" anchorCtr="0">
            <a:spAutoFit/>
          </a:bodyPr>
          <a:lstStyle/>
          <a:p>
            <a:pPr algn="ctr">
              <a:defRPr/>
            </a:pPr>
            <a:r>
              <a:rPr lang="en-GB" altLang="en-US" sz="1600" b="1" u="sng" dirty="0"/>
              <a:t>Distance</a:t>
            </a:r>
          </a:p>
        </p:txBody>
      </p: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7A863B3B-85D1-0E4D-9914-79E8663209C5}"/>
                  </a:ext>
                </a:extLst>
              </p:cNvPr>
              <p:cNvSpPr txBox="1"/>
              <p:nvPr/>
            </p:nvSpPr>
            <p:spPr>
              <a:xfrm>
                <a:off x="8149903" y="1272552"/>
                <a:ext cx="593674" cy="246221"/>
              </a:xfrm>
              <a:prstGeom prst="rect">
                <a:avLst/>
              </a:prstGeom>
              <a:solidFill>
                <a:schemeClr val="accent3"/>
              </a:solidFill>
            </p:spPr>
            <p:txBody>
              <a:bodyPr wrap="square" lIns="0" tIns="0" rIns="0" bIns="0" rtlCol="0" anchor="ctr" anchorCtr="0">
                <a:spAutoFit/>
              </a:bodyPr>
              <a:lstStyle/>
              <a:p>
                <a:pPr algn="ctr">
                  <a:defRPr/>
                </a:pPr>
                <a14:m>
                  <m:oMath xmlns:m="http://schemas.openxmlformats.org/officeDocument/2006/math">
                    <m:r>
                      <a:rPr lang="en-GB" altLang="en-US" sz="1600" b="1" i="1" smtClean="0">
                        <a:latin typeface="Cambria Math" panose="02040503050406030204" pitchFamily="18" charset="0"/>
                      </a:rPr>
                      <m:t>=</m:t>
                    </m:r>
                  </m:oMath>
                </a14:m>
                <a:r>
                  <a:rPr lang="en-GB" altLang="en-US" sz="1600" b="1" dirty="0"/>
                  <a:t> 6mi</a:t>
                </a:r>
              </a:p>
            </p:txBody>
          </p:sp>
        </mc:Choice>
        <mc:Fallback xmlns="">
          <p:sp>
            <p:nvSpPr>
              <p:cNvPr id="50" name="TextBox 49">
                <a:extLst>
                  <a:ext uri="{FF2B5EF4-FFF2-40B4-BE49-F238E27FC236}">
                    <a16:creationId xmlns:a16="http://schemas.microsoft.com/office/drawing/2014/main" id="{7A863B3B-85D1-0E4D-9914-79E8663209C5}"/>
                  </a:ext>
                </a:extLst>
              </p:cNvPr>
              <p:cNvSpPr txBox="1">
                <a:spLocks noRot="1" noChangeAspect="1" noMove="1" noResize="1" noEditPoints="1" noAdjustHandles="1" noChangeArrowheads="1" noChangeShapeType="1" noTextEdit="1"/>
              </p:cNvSpPr>
              <p:nvPr/>
            </p:nvSpPr>
            <p:spPr>
              <a:xfrm>
                <a:off x="8149903" y="1272552"/>
                <a:ext cx="593674" cy="246221"/>
              </a:xfrm>
              <a:prstGeom prst="rect">
                <a:avLst/>
              </a:prstGeom>
              <a:blipFill>
                <a:blip r:embed="rId6"/>
                <a:stretch>
                  <a:fillRect t="-19048" r="-14894" b="-42857"/>
                </a:stretch>
              </a:blipFill>
            </p:spPr>
            <p:txBody>
              <a:bodyPr/>
              <a:lstStyle/>
              <a:p>
                <a:r>
                  <a:rPr lang="en-GB">
                    <a:noFill/>
                  </a:rPr>
                  <a:t> </a:t>
                </a:r>
              </a:p>
            </p:txBody>
          </p:sp>
        </mc:Fallback>
      </mc:AlternateContent>
      <p:cxnSp>
        <p:nvCxnSpPr>
          <p:cNvPr id="52" name="Straight Connector 51">
            <a:extLst>
              <a:ext uri="{FF2B5EF4-FFF2-40B4-BE49-F238E27FC236}">
                <a16:creationId xmlns:a16="http://schemas.microsoft.com/office/drawing/2014/main" id="{235AE660-F66E-CC45-89FC-40D8FDF41390}"/>
              </a:ext>
            </a:extLst>
          </p:cNvPr>
          <p:cNvCxnSpPr>
            <a:cxnSpLocks/>
          </p:cNvCxnSpPr>
          <p:nvPr/>
        </p:nvCxnSpPr>
        <p:spPr>
          <a:xfrm flipV="1">
            <a:off x="5773759" y="1554480"/>
            <a:ext cx="800777" cy="1965961"/>
          </a:xfrm>
          <a:prstGeom prst="line">
            <a:avLst/>
          </a:prstGeom>
          <a:ln w="28575" cap="rnd">
            <a:solidFill>
              <a:schemeClr val="tx2">
                <a:lumMod val="50000"/>
              </a:schemeClr>
            </a:solidFill>
            <a:round/>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FFB0F52F-1186-D24E-8771-54B1CA459673}"/>
              </a:ext>
            </a:extLst>
          </p:cNvPr>
          <p:cNvCxnSpPr>
            <a:cxnSpLocks/>
          </p:cNvCxnSpPr>
          <p:nvPr/>
        </p:nvCxnSpPr>
        <p:spPr>
          <a:xfrm>
            <a:off x="6574536" y="1554481"/>
            <a:ext cx="537002" cy="0"/>
          </a:xfrm>
          <a:prstGeom prst="line">
            <a:avLst/>
          </a:prstGeom>
          <a:ln w="28575" cap="rnd">
            <a:solidFill>
              <a:schemeClr val="tx2">
                <a:lumMod val="50000"/>
              </a:schemeClr>
            </a:solidFill>
            <a:round/>
          </a:ln>
        </p:spPr>
        <p:style>
          <a:lnRef idx="1">
            <a:schemeClr val="accent1"/>
          </a:lnRef>
          <a:fillRef idx="0">
            <a:schemeClr val="accent1"/>
          </a:fillRef>
          <a:effectRef idx="0">
            <a:schemeClr val="accent1"/>
          </a:effectRef>
          <a:fontRef idx="minor">
            <a:schemeClr val="tx1"/>
          </a:fontRef>
        </p:style>
      </p:cxnSp>
      <p:sp>
        <p:nvSpPr>
          <p:cNvPr id="64" name="Right Triangle 63">
            <a:extLst>
              <a:ext uri="{FF2B5EF4-FFF2-40B4-BE49-F238E27FC236}">
                <a16:creationId xmlns:a16="http://schemas.microsoft.com/office/drawing/2014/main" id="{6C0E744B-9948-A849-B8F5-D53EEC3EA31E}"/>
              </a:ext>
            </a:extLst>
          </p:cNvPr>
          <p:cNvSpPr/>
          <p:nvPr/>
        </p:nvSpPr>
        <p:spPr>
          <a:xfrm>
            <a:off x="7110549" y="1554479"/>
            <a:ext cx="1332410" cy="2276541"/>
          </a:xfrm>
          <a:prstGeom prst="rtTriangle">
            <a:avLst/>
          </a:prstGeom>
          <a:solidFill>
            <a:schemeClr val="accent1">
              <a:lumMod val="75000"/>
              <a:alpha val="61961"/>
            </a:schemeClr>
          </a:solidFill>
          <a:ln w="15875" cap="rnd">
            <a:solidFill>
              <a:srgbClr val="002060"/>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5" name="TextBox 64">
            <a:extLst>
              <a:ext uri="{FF2B5EF4-FFF2-40B4-BE49-F238E27FC236}">
                <a16:creationId xmlns:a16="http://schemas.microsoft.com/office/drawing/2014/main" id="{251DD155-8CA4-394D-9EBA-B4E36B72C3D6}"/>
              </a:ext>
            </a:extLst>
          </p:cNvPr>
          <p:cNvSpPr txBox="1"/>
          <p:nvPr/>
        </p:nvSpPr>
        <p:spPr>
          <a:xfrm>
            <a:off x="6400582" y="2682980"/>
            <a:ext cx="632570" cy="246221"/>
          </a:xfrm>
          <a:prstGeom prst="rect">
            <a:avLst/>
          </a:prstGeom>
          <a:solidFill>
            <a:schemeClr val="accent2"/>
          </a:solidFill>
        </p:spPr>
        <p:txBody>
          <a:bodyPr wrap="square" lIns="0" tIns="0" rIns="0" bIns="0" rtlCol="0" anchor="ctr" anchorCtr="0">
            <a:spAutoFit/>
          </a:bodyPr>
          <a:lstStyle/>
          <a:p>
            <a:pPr algn="ctr">
              <a:defRPr/>
            </a:pPr>
            <a:r>
              <a:rPr lang="en-GB" altLang="en-US" sz="1600" b="1" dirty="0"/>
              <a:t>7km</a:t>
            </a:r>
          </a:p>
        </p:txBody>
      </p:sp>
      <p:sp>
        <p:nvSpPr>
          <p:cNvPr id="66" name="TextBox 65">
            <a:extLst>
              <a:ext uri="{FF2B5EF4-FFF2-40B4-BE49-F238E27FC236}">
                <a16:creationId xmlns:a16="http://schemas.microsoft.com/office/drawing/2014/main" id="{268F3DD2-921E-A547-BFDB-D8B589530A76}"/>
              </a:ext>
            </a:extLst>
          </p:cNvPr>
          <p:cNvSpPr txBox="1"/>
          <p:nvPr/>
        </p:nvSpPr>
        <p:spPr>
          <a:xfrm>
            <a:off x="6402138" y="2451201"/>
            <a:ext cx="631162" cy="246221"/>
          </a:xfrm>
          <a:prstGeom prst="rect">
            <a:avLst/>
          </a:prstGeom>
          <a:solidFill>
            <a:schemeClr val="accent2"/>
          </a:solidFill>
        </p:spPr>
        <p:txBody>
          <a:bodyPr wrap="square" lIns="0" tIns="0" rIns="0" bIns="0" rtlCol="0" anchor="ctr" anchorCtr="0">
            <a:spAutoFit/>
          </a:bodyPr>
          <a:lstStyle/>
          <a:p>
            <a:pPr algn="ctr">
              <a:defRPr/>
            </a:pPr>
            <a:r>
              <a:rPr lang="en-GB" altLang="en-US" sz="1600" b="1" u="sng" dirty="0"/>
              <a:t>Height</a:t>
            </a:r>
          </a:p>
        </p:txBody>
      </p:sp>
      <p:sp>
        <p:nvSpPr>
          <p:cNvPr id="67" name="TextBox 66">
            <a:extLst>
              <a:ext uri="{FF2B5EF4-FFF2-40B4-BE49-F238E27FC236}">
                <a16:creationId xmlns:a16="http://schemas.microsoft.com/office/drawing/2014/main" id="{AF8B5EB0-A32D-F140-BB97-EC6577956660}"/>
              </a:ext>
            </a:extLst>
          </p:cNvPr>
          <p:cNvSpPr txBox="1"/>
          <p:nvPr/>
        </p:nvSpPr>
        <p:spPr>
          <a:xfrm>
            <a:off x="7345946" y="3527666"/>
            <a:ext cx="697985" cy="246221"/>
          </a:xfrm>
          <a:prstGeom prst="rect">
            <a:avLst/>
          </a:prstGeom>
          <a:solidFill>
            <a:schemeClr val="accent2"/>
          </a:solidFill>
        </p:spPr>
        <p:txBody>
          <a:bodyPr wrap="square" lIns="0" tIns="0" rIns="0" bIns="0" rtlCol="0" anchor="ctr" anchorCtr="0">
            <a:spAutoFit/>
          </a:bodyPr>
          <a:lstStyle/>
          <a:p>
            <a:pPr algn="ctr">
              <a:defRPr/>
            </a:pPr>
            <a:r>
              <a:rPr lang="en-GB" altLang="en-US" sz="1600" b="1" dirty="0"/>
              <a:t>1h15m</a:t>
            </a:r>
          </a:p>
        </p:txBody>
      </p:sp>
      <p:sp>
        <p:nvSpPr>
          <p:cNvPr id="68" name="TextBox 67">
            <a:extLst>
              <a:ext uri="{FF2B5EF4-FFF2-40B4-BE49-F238E27FC236}">
                <a16:creationId xmlns:a16="http://schemas.microsoft.com/office/drawing/2014/main" id="{6899F3BF-AD4E-0A41-93D9-D6F0253C0235}"/>
              </a:ext>
            </a:extLst>
          </p:cNvPr>
          <p:cNvSpPr txBox="1"/>
          <p:nvPr/>
        </p:nvSpPr>
        <p:spPr>
          <a:xfrm>
            <a:off x="7347502" y="3295887"/>
            <a:ext cx="696431" cy="246221"/>
          </a:xfrm>
          <a:prstGeom prst="rect">
            <a:avLst/>
          </a:prstGeom>
          <a:solidFill>
            <a:schemeClr val="accent2"/>
          </a:solidFill>
        </p:spPr>
        <p:txBody>
          <a:bodyPr wrap="square" lIns="0" tIns="0" rIns="0" bIns="0" rtlCol="0" anchor="ctr" anchorCtr="0">
            <a:spAutoFit/>
          </a:bodyPr>
          <a:lstStyle/>
          <a:p>
            <a:pPr algn="ctr">
              <a:defRPr/>
            </a:pPr>
            <a:r>
              <a:rPr lang="en-GB" altLang="en-US" sz="1600" b="1" u="sng" dirty="0"/>
              <a:t>Width</a:t>
            </a:r>
          </a:p>
        </p:txBody>
      </p:sp>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297FA586-5AB9-5843-8552-B9FAC141E5F7}"/>
                  </a:ext>
                </a:extLst>
              </p:cNvPr>
              <p:cNvSpPr txBox="1"/>
              <p:nvPr/>
            </p:nvSpPr>
            <p:spPr>
              <a:xfrm>
                <a:off x="7786669" y="2199297"/>
                <a:ext cx="1183149" cy="246221"/>
              </a:xfrm>
              <a:prstGeom prst="rect">
                <a:avLst/>
              </a:prstGeom>
              <a:solidFill>
                <a:schemeClr val="accent3"/>
              </a:solidFill>
            </p:spPr>
            <p:txBody>
              <a:bodyPr wrap="square" lIns="0" tIns="0" rIns="0" bIns="0" rtlCol="0" anchor="ctr" anchorCtr="0">
                <a:spAutoFit/>
              </a:bodyPr>
              <a:lstStyle/>
              <a:p>
                <a:pPr algn="ctr">
                  <a:defRPr/>
                </a:pPr>
                <a:r>
                  <a:rPr lang="en-GB" altLang="en-US" sz="1600" b="1" dirty="0"/>
                  <a:t>7km </a:t>
                </a:r>
                <a14:m>
                  <m:oMath xmlns:m="http://schemas.openxmlformats.org/officeDocument/2006/math">
                    <m:r>
                      <a:rPr lang="en-GB" altLang="en-US" sz="1600" b="1" i="1" smtClean="0">
                        <a:latin typeface="Cambria Math" panose="02040503050406030204" pitchFamily="18" charset="0"/>
                      </a:rPr>
                      <m:t>÷</m:t>
                    </m:r>
                  </m:oMath>
                </a14:m>
                <a:r>
                  <a:rPr lang="en-GB" altLang="en-US" sz="1600" b="1" dirty="0"/>
                  <a:t> 1.25h</a:t>
                </a:r>
              </a:p>
            </p:txBody>
          </p:sp>
        </mc:Choice>
        <mc:Fallback xmlns="">
          <p:sp>
            <p:nvSpPr>
              <p:cNvPr id="69" name="TextBox 68">
                <a:extLst>
                  <a:ext uri="{FF2B5EF4-FFF2-40B4-BE49-F238E27FC236}">
                    <a16:creationId xmlns:a16="http://schemas.microsoft.com/office/drawing/2014/main" id="{297FA586-5AB9-5843-8552-B9FAC141E5F7}"/>
                  </a:ext>
                </a:extLst>
              </p:cNvPr>
              <p:cNvSpPr txBox="1">
                <a:spLocks noRot="1" noChangeAspect="1" noMove="1" noResize="1" noEditPoints="1" noAdjustHandles="1" noChangeArrowheads="1" noChangeShapeType="1" noTextEdit="1"/>
              </p:cNvSpPr>
              <p:nvPr/>
            </p:nvSpPr>
            <p:spPr>
              <a:xfrm>
                <a:off x="7786669" y="2199297"/>
                <a:ext cx="1183149" cy="246221"/>
              </a:xfrm>
              <a:prstGeom prst="rect">
                <a:avLst/>
              </a:prstGeom>
              <a:blipFill>
                <a:blip r:embed="rId7"/>
                <a:stretch>
                  <a:fillRect l="-5319" t="-19048" r="-5319" b="-42857"/>
                </a:stretch>
              </a:blipFill>
            </p:spPr>
            <p:txBody>
              <a:bodyPr/>
              <a:lstStyle/>
              <a:p>
                <a:r>
                  <a:rPr lang="en-GB">
                    <a:noFill/>
                  </a:rPr>
                  <a:t> </a:t>
                </a:r>
              </a:p>
            </p:txBody>
          </p:sp>
        </mc:Fallback>
      </mc:AlternateContent>
      <p:sp>
        <p:nvSpPr>
          <p:cNvPr id="72" name="TextBox 71">
            <a:extLst>
              <a:ext uri="{FF2B5EF4-FFF2-40B4-BE49-F238E27FC236}">
                <a16:creationId xmlns:a16="http://schemas.microsoft.com/office/drawing/2014/main" id="{35907A01-BA43-EE4C-BEDA-48133FA05FA6}"/>
              </a:ext>
            </a:extLst>
          </p:cNvPr>
          <p:cNvSpPr txBox="1"/>
          <p:nvPr/>
        </p:nvSpPr>
        <p:spPr>
          <a:xfrm>
            <a:off x="7782815" y="1953076"/>
            <a:ext cx="1183149" cy="246221"/>
          </a:xfrm>
          <a:prstGeom prst="rect">
            <a:avLst/>
          </a:prstGeom>
          <a:solidFill>
            <a:schemeClr val="accent3"/>
          </a:solidFill>
        </p:spPr>
        <p:txBody>
          <a:bodyPr wrap="square" lIns="0" tIns="0" rIns="0" bIns="0" rtlCol="0" anchor="ctr" anchorCtr="0">
            <a:spAutoFit/>
          </a:bodyPr>
          <a:lstStyle/>
          <a:p>
            <a:pPr algn="ctr">
              <a:defRPr/>
            </a:pPr>
            <a:r>
              <a:rPr lang="en-GB" altLang="en-US" sz="1600" b="1" u="sng" dirty="0"/>
              <a:t>Speed</a:t>
            </a:r>
          </a:p>
        </p:txBody>
      </p:sp>
      <p:sp>
        <p:nvSpPr>
          <p:cNvPr id="73" name="TextBox 72">
            <a:extLst>
              <a:ext uri="{FF2B5EF4-FFF2-40B4-BE49-F238E27FC236}">
                <a16:creationId xmlns:a16="http://schemas.microsoft.com/office/drawing/2014/main" id="{D81B0243-AD11-4544-A9E5-74A28624E8CE}"/>
              </a:ext>
            </a:extLst>
          </p:cNvPr>
          <p:cNvSpPr txBox="1"/>
          <p:nvPr/>
        </p:nvSpPr>
        <p:spPr>
          <a:xfrm>
            <a:off x="2419192" y="3512320"/>
            <a:ext cx="824752" cy="276999"/>
          </a:xfrm>
          <a:prstGeom prst="rect">
            <a:avLst/>
          </a:prstGeom>
          <a:solidFill>
            <a:schemeClr val="accent3"/>
          </a:solidFill>
        </p:spPr>
        <p:txBody>
          <a:bodyPr wrap="square" lIns="0" tIns="0" rIns="0" bIns="0" rtlCol="0" anchor="ctr" anchorCtr="0">
            <a:spAutoFit/>
          </a:bodyPr>
          <a:lstStyle/>
          <a:p>
            <a:pPr algn="ctr">
              <a:defRPr/>
            </a:pPr>
            <a:r>
              <a:rPr lang="en-GB" altLang="en-US" sz="1800" b="1" dirty="0"/>
              <a:t>5.6mph</a:t>
            </a:r>
          </a:p>
        </p:txBody>
      </p:sp>
      <p:cxnSp>
        <p:nvCxnSpPr>
          <p:cNvPr id="57" name="Straight Connector 56">
            <a:extLst>
              <a:ext uri="{FF2B5EF4-FFF2-40B4-BE49-F238E27FC236}">
                <a16:creationId xmlns:a16="http://schemas.microsoft.com/office/drawing/2014/main" id="{A2C8637A-87BF-A849-8D7E-B3CC0D8ECFB4}"/>
              </a:ext>
            </a:extLst>
          </p:cNvPr>
          <p:cNvCxnSpPr>
            <a:cxnSpLocks/>
          </p:cNvCxnSpPr>
          <p:nvPr/>
        </p:nvCxnSpPr>
        <p:spPr>
          <a:xfrm>
            <a:off x="7110583" y="1554481"/>
            <a:ext cx="1338092" cy="2279332"/>
          </a:xfrm>
          <a:prstGeom prst="line">
            <a:avLst/>
          </a:prstGeom>
          <a:ln w="28575" cap="rnd">
            <a:solidFill>
              <a:schemeClr val="tx2">
                <a:lumMod val="50000"/>
              </a:schemeClr>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3078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2"/>
                                        </p:tgtEl>
                                        <p:attrNameLst>
                                          <p:attrName>style.visibility</p:attrName>
                                        </p:attrNameLst>
                                      </p:cBhvr>
                                      <p:to>
                                        <p:strVal val="visible"/>
                                      </p:to>
                                    </p:set>
                                    <p:animEffect transition="in" filter="dissolve">
                                      <p:cBhvr>
                                        <p:cTn id="7" dur="500"/>
                                        <p:tgtEl>
                                          <p:spTgt spid="6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5"/>
                                        </p:tgtEl>
                                        <p:attrNameLst>
                                          <p:attrName>style.visibility</p:attrName>
                                        </p:attrNameLst>
                                      </p:cBhvr>
                                      <p:to>
                                        <p:strVal val="visible"/>
                                      </p:to>
                                    </p:set>
                                    <p:animEffect transition="in" filter="dissolve">
                                      <p:cBhvr>
                                        <p:cTn id="12" dur="500"/>
                                        <p:tgtEl>
                                          <p:spTgt spid="45"/>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6"/>
                                        </p:tgtEl>
                                        <p:attrNameLst>
                                          <p:attrName>style.visibility</p:attrName>
                                        </p:attrNameLst>
                                      </p:cBhvr>
                                      <p:to>
                                        <p:strVal val="visible"/>
                                      </p:to>
                                    </p:set>
                                    <p:animEffect transition="in" filter="dissolve">
                                      <p:cBhvr>
                                        <p:cTn id="17" dur="500"/>
                                        <p:tgtEl>
                                          <p:spTgt spid="36"/>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5"/>
                                        </p:tgtEl>
                                        <p:attrNameLst>
                                          <p:attrName>style.visibility</p:attrName>
                                        </p:attrNameLst>
                                      </p:cBhvr>
                                      <p:to>
                                        <p:strVal val="visible"/>
                                      </p:to>
                                    </p:set>
                                    <p:animEffect transition="in" filter="dissolve">
                                      <p:cBhvr>
                                        <p:cTn id="22" dur="500"/>
                                        <p:tgtEl>
                                          <p:spTgt spid="35"/>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43"/>
                                        </p:tgtEl>
                                        <p:attrNameLst>
                                          <p:attrName>style.visibility</p:attrName>
                                        </p:attrNameLst>
                                      </p:cBhvr>
                                      <p:to>
                                        <p:strVal val="visible"/>
                                      </p:to>
                                    </p:set>
                                    <p:animEffect transition="in" filter="dissolve">
                                      <p:cBhvr>
                                        <p:cTn id="27" dur="500"/>
                                        <p:tgtEl>
                                          <p:spTgt spid="43"/>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82"/>
                                        </p:tgtEl>
                                        <p:attrNameLst>
                                          <p:attrName>style.visibility</p:attrName>
                                        </p:attrNameLst>
                                      </p:cBhvr>
                                      <p:to>
                                        <p:strVal val="visible"/>
                                      </p:to>
                                    </p:set>
                                    <p:animEffect transition="in" filter="wipe(down)">
                                      <p:cBhvr>
                                        <p:cTn id="32" dur="500"/>
                                        <p:tgtEl>
                                          <p:spTgt spid="82"/>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xit" presetSubtype="0" fill="hold" grpId="1" nodeType="clickEffect">
                                  <p:stCondLst>
                                    <p:cond delay="0"/>
                                  </p:stCondLst>
                                  <p:childTnLst>
                                    <p:animEffect transition="out" filter="dissolve">
                                      <p:cBhvr>
                                        <p:cTn id="36" dur="500"/>
                                        <p:tgtEl>
                                          <p:spTgt spid="45"/>
                                        </p:tgtEl>
                                      </p:cBhvr>
                                    </p:animEffect>
                                    <p:set>
                                      <p:cBhvr>
                                        <p:cTn id="37" dur="1" fill="hold">
                                          <p:stCondLst>
                                            <p:cond delay="499"/>
                                          </p:stCondLst>
                                        </p:cTn>
                                        <p:tgtEl>
                                          <p:spTgt spid="45"/>
                                        </p:tgtEl>
                                        <p:attrNameLst>
                                          <p:attrName>style.visibility</p:attrName>
                                        </p:attrNameLst>
                                      </p:cBhvr>
                                      <p:to>
                                        <p:strVal val="hidden"/>
                                      </p:to>
                                    </p:set>
                                  </p:childTnLst>
                                </p:cTn>
                              </p:par>
                              <p:par>
                                <p:cTn id="38" presetID="9" presetClass="entr" presetSubtype="0" fill="hold" grpId="0" nodeType="withEffect">
                                  <p:stCondLst>
                                    <p:cond delay="0"/>
                                  </p:stCondLst>
                                  <p:childTnLst>
                                    <p:set>
                                      <p:cBhvr>
                                        <p:cTn id="39" dur="1" fill="hold">
                                          <p:stCondLst>
                                            <p:cond delay="0"/>
                                          </p:stCondLst>
                                        </p:cTn>
                                        <p:tgtEl>
                                          <p:spTgt spid="46"/>
                                        </p:tgtEl>
                                        <p:attrNameLst>
                                          <p:attrName>style.visibility</p:attrName>
                                        </p:attrNameLst>
                                      </p:cBhvr>
                                      <p:to>
                                        <p:strVal val="visible"/>
                                      </p:to>
                                    </p:set>
                                    <p:animEffect transition="in" filter="dissolve">
                                      <p:cBhvr>
                                        <p:cTn id="40" dur="500"/>
                                        <p:tgtEl>
                                          <p:spTgt spid="46"/>
                                        </p:tgtEl>
                                      </p:cBhvr>
                                    </p:animEffect>
                                  </p:childTnLst>
                                </p:cTn>
                              </p:par>
                              <p:par>
                                <p:cTn id="41" presetID="9" presetClass="entr" presetSubtype="0" fill="hold" grpId="0" nodeType="withEffect">
                                  <p:stCondLst>
                                    <p:cond delay="0"/>
                                  </p:stCondLst>
                                  <p:childTnLst>
                                    <p:set>
                                      <p:cBhvr>
                                        <p:cTn id="42" dur="1" fill="hold">
                                          <p:stCondLst>
                                            <p:cond delay="0"/>
                                          </p:stCondLst>
                                        </p:cTn>
                                        <p:tgtEl>
                                          <p:spTgt spid="47"/>
                                        </p:tgtEl>
                                        <p:attrNameLst>
                                          <p:attrName>style.visibility</p:attrName>
                                        </p:attrNameLst>
                                      </p:cBhvr>
                                      <p:to>
                                        <p:strVal val="visible"/>
                                      </p:to>
                                    </p:set>
                                    <p:animEffect transition="in" filter="dissolve">
                                      <p:cBhvr>
                                        <p:cTn id="43" dur="500"/>
                                        <p:tgtEl>
                                          <p:spTgt spid="47"/>
                                        </p:tgtEl>
                                      </p:cBhvr>
                                    </p:animEffect>
                                  </p:childTnLst>
                                </p:cTn>
                              </p:par>
                              <p:par>
                                <p:cTn id="44" presetID="9" presetClass="exit" presetSubtype="0" fill="hold" grpId="1" nodeType="withEffect">
                                  <p:stCondLst>
                                    <p:cond delay="0"/>
                                  </p:stCondLst>
                                  <p:childTnLst>
                                    <p:animEffect transition="out" filter="dissolve">
                                      <p:cBhvr>
                                        <p:cTn id="45" dur="500"/>
                                        <p:tgtEl>
                                          <p:spTgt spid="36"/>
                                        </p:tgtEl>
                                      </p:cBhvr>
                                    </p:animEffect>
                                    <p:set>
                                      <p:cBhvr>
                                        <p:cTn id="46" dur="1" fill="hold">
                                          <p:stCondLst>
                                            <p:cond delay="499"/>
                                          </p:stCondLst>
                                        </p:cTn>
                                        <p:tgtEl>
                                          <p:spTgt spid="36"/>
                                        </p:tgtEl>
                                        <p:attrNameLst>
                                          <p:attrName>style.visibility</p:attrName>
                                        </p:attrNameLst>
                                      </p:cBhvr>
                                      <p:to>
                                        <p:strVal val="hidden"/>
                                      </p:to>
                                    </p:set>
                                  </p:childTnLst>
                                </p:cTn>
                              </p:par>
                              <p:par>
                                <p:cTn id="47" presetID="9" presetClass="exit" presetSubtype="0" fill="hold" grpId="1" nodeType="withEffect">
                                  <p:stCondLst>
                                    <p:cond delay="0"/>
                                  </p:stCondLst>
                                  <p:childTnLst>
                                    <p:animEffect transition="out" filter="dissolve">
                                      <p:cBhvr>
                                        <p:cTn id="48" dur="500"/>
                                        <p:tgtEl>
                                          <p:spTgt spid="43"/>
                                        </p:tgtEl>
                                      </p:cBhvr>
                                    </p:animEffect>
                                    <p:set>
                                      <p:cBhvr>
                                        <p:cTn id="49" dur="1" fill="hold">
                                          <p:stCondLst>
                                            <p:cond delay="499"/>
                                          </p:stCondLst>
                                        </p:cTn>
                                        <p:tgtEl>
                                          <p:spTgt spid="43"/>
                                        </p:tgtEl>
                                        <p:attrNameLst>
                                          <p:attrName>style.visibility</p:attrName>
                                        </p:attrNameLst>
                                      </p:cBhvr>
                                      <p:to>
                                        <p:strVal val="hidden"/>
                                      </p:to>
                                    </p:set>
                                  </p:childTnLst>
                                </p:cTn>
                              </p:par>
                              <p:par>
                                <p:cTn id="50" presetID="9" presetClass="exit" presetSubtype="0" fill="hold" grpId="1" nodeType="withEffect">
                                  <p:stCondLst>
                                    <p:cond delay="0"/>
                                  </p:stCondLst>
                                  <p:childTnLst>
                                    <p:animEffect transition="out" filter="dissolve">
                                      <p:cBhvr>
                                        <p:cTn id="51" dur="500"/>
                                        <p:tgtEl>
                                          <p:spTgt spid="35"/>
                                        </p:tgtEl>
                                      </p:cBhvr>
                                    </p:animEffect>
                                    <p:set>
                                      <p:cBhvr>
                                        <p:cTn id="52" dur="1" fill="hold">
                                          <p:stCondLst>
                                            <p:cond delay="499"/>
                                          </p:stCondLst>
                                        </p:cTn>
                                        <p:tgtEl>
                                          <p:spTgt spid="35"/>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9" presetClass="entr" presetSubtype="0" fill="hold" grpId="0" nodeType="clickEffect">
                                  <p:stCondLst>
                                    <p:cond delay="0"/>
                                  </p:stCondLst>
                                  <p:childTnLst>
                                    <p:set>
                                      <p:cBhvr>
                                        <p:cTn id="56" dur="1" fill="hold">
                                          <p:stCondLst>
                                            <p:cond delay="0"/>
                                          </p:stCondLst>
                                        </p:cTn>
                                        <p:tgtEl>
                                          <p:spTgt spid="49"/>
                                        </p:tgtEl>
                                        <p:attrNameLst>
                                          <p:attrName>style.visibility</p:attrName>
                                        </p:attrNameLst>
                                      </p:cBhvr>
                                      <p:to>
                                        <p:strVal val="visible"/>
                                      </p:to>
                                    </p:set>
                                    <p:animEffect transition="in" filter="dissolve">
                                      <p:cBhvr>
                                        <p:cTn id="57" dur="500"/>
                                        <p:tgtEl>
                                          <p:spTgt spid="49"/>
                                        </p:tgtEl>
                                      </p:cBhvr>
                                    </p:animEffect>
                                  </p:childTnLst>
                                </p:cTn>
                              </p:par>
                            </p:childTnLst>
                          </p:cTn>
                        </p:par>
                      </p:childTnLst>
                    </p:cTn>
                  </p:par>
                  <p:par>
                    <p:cTn id="58" fill="hold">
                      <p:stCondLst>
                        <p:cond delay="indefinite"/>
                      </p:stCondLst>
                      <p:childTnLst>
                        <p:par>
                          <p:cTn id="59" fill="hold">
                            <p:stCondLst>
                              <p:cond delay="0"/>
                            </p:stCondLst>
                            <p:childTnLst>
                              <p:par>
                                <p:cTn id="60" presetID="9" presetClass="entr" presetSubtype="0" fill="hold" grpId="0" nodeType="clickEffect">
                                  <p:stCondLst>
                                    <p:cond delay="0"/>
                                  </p:stCondLst>
                                  <p:childTnLst>
                                    <p:set>
                                      <p:cBhvr>
                                        <p:cTn id="61" dur="1" fill="hold">
                                          <p:stCondLst>
                                            <p:cond delay="0"/>
                                          </p:stCondLst>
                                        </p:cTn>
                                        <p:tgtEl>
                                          <p:spTgt spid="48"/>
                                        </p:tgtEl>
                                        <p:attrNameLst>
                                          <p:attrName>style.visibility</p:attrName>
                                        </p:attrNameLst>
                                      </p:cBhvr>
                                      <p:to>
                                        <p:strVal val="visible"/>
                                      </p:to>
                                    </p:set>
                                    <p:animEffect transition="in" filter="dissolve">
                                      <p:cBhvr>
                                        <p:cTn id="62" dur="500"/>
                                        <p:tgtEl>
                                          <p:spTgt spid="48"/>
                                        </p:tgtEl>
                                      </p:cBhvr>
                                    </p:animEffect>
                                  </p:childTnLst>
                                </p:cTn>
                              </p:par>
                            </p:childTnLst>
                          </p:cTn>
                        </p:par>
                      </p:childTnLst>
                    </p:cTn>
                  </p:par>
                  <p:par>
                    <p:cTn id="63" fill="hold">
                      <p:stCondLst>
                        <p:cond delay="indefinite"/>
                      </p:stCondLst>
                      <p:childTnLst>
                        <p:par>
                          <p:cTn id="64" fill="hold">
                            <p:stCondLst>
                              <p:cond delay="0"/>
                            </p:stCondLst>
                            <p:childTnLst>
                              <p:par>
                                <p:cTn id="65" presetID="9" presetClass="entr" presetSubtype="0" fill="hold" grpId="0" nodeType="clickEffect">
                                  <p:stCondLst>
                                    <p:cond delay="0"/>
                                  </p:stCondLst>
                                  <p:childTnLst>
                                    <p:set>
                                      <p:cBhvr>
                                        <p:cTn id="66" dur="1" fill="hold">
                                          <p:stCondLst>
                                            <p:cond delay="0"/>
                                          </p:stCondLst>
                                        </p:cTn>
                                        <p:tgtEl>
                                          <p:spTgt spid="50"/>
                                        </p:tgtEl>
                                        <p:attrNameLst>
                                          <p:attrName>style.visibility</p:attrName>
                                        </p:attrNameLst>
                                      </p:cBhvr>
                                      <p:to>
                                        <p:strVal val="visible"/>
                                      </p:to>
                                    </p:set>
                                    <p:animEffect transition="in" filter="dissolve">
                                      <p:cBhvr>
                                        <p:cTn id="67" dur="500"/>
                                        <p:tgtEl>
                                          <p:spTgt spid="50"/>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4" fill="hold" nodeType="clickEffect">
                                  <p:stCondLst>
                                    <p:cond delay="0"/>
                                  </p:stCondLst>
                                  <p:childTnLst>
                                    <p:set>
                                      <p:cBhvr>
                                        <p:cTn id="71" dur="1" fill="hold">
                                          <p:stCondLst>
                                            <p:cond delay="0"/>
                                          </p:stCondLst>
                                        </p:cTn>
                                        <p:tgtEl>
                                          <p:spTgt spid="52"/>
                                        </p:tgtEl>
                                        <p:attrNameLst>
                                          <p:attrName>style.visibility</p:attrName>
                                        </p:attrNameLst>
                                      </p:cBhvr>
                                      <p:to>
                                        <p:strVal val="visible"/>
                                      </p:to>
                                    </p:set>
                                    <p:animEffect transition="in" filter="wipe(down)">
                                      <p:cBhvr>
                                        <p:cTn id="72" dur="500"/>
                                        <p:tgtEl>
                                          <p:spTgt spid="52"/>
                                        </p:tgtEl>
                                      </p:cBhvr>
                                    </p:animEffect>
                                  </p:childTnLst>
                                </p:cTn>
                              </p:par>
                            </p:childTnLst>
                          </p:cTn>
                        </p:par>
                      </p:childTnLst>
                    </p:cTn>
                  </p:par>
                  <p:par>
                    <p:cTn id="73" fill="hold">
                      <p:stCondLst>
                        <p:cond delay="indefinite"/>
                      </p:stCondLst>
                      <p:childTnLst>
                        <p:par>
                          <p:cTn id="74" fill="hold">
                            <p:stCondLst>
                              <p:cond delay="0"/>
                            </p:stCondLst>
                            <p:childTnLst>
                              <p:par>
                                <p:cTn id="75" presetID="9" presetClass="exit" presetSubtype="0" fill="hold" grpId="1" nodeType="clickEffect">
                                  <p:stCondLst>
                                    <p:cond delay="0"/>
                                  </p:stCondLst>
                                  <p:childTnLst>
                                    <p:animEffect transition="out" filter="dissolve">
                                      <p:cBhvr>
                                        <p:cTn id="76" dur="500"/>
                                        <p:tgtEl>
                                          <p:spTgt spid="47"/>
                                        </p:tgtEl>
                                      </p:cBhvr>
                                    </p:animEffect>
                                    <p:set>
                                      <p:cBhvr>
                                        <p:cTn id="77" dur="1" fill="hold">
                                          <p:stCondLst>
                                            <p:cond delay="499"/>
                                          </p:stCondLst>
                                        </p:cTn>
                                        <p:tgtEl>
                                          <p:spTgt spid="47"/>
                                        </p:tgtEl>
                                        <p:attrNameLst>
                                          <p:attrName>style.visibility</p:attrName>
                                        </p:attrNameLst>
                                      </p:cBhvr>
                                      <p:to>
                                        <p:strVal val="hidden"/>
                                      </p:to>
                                    </p:set>
                                  </p:childTnLst>
                                </p:cTn>
                              </p:par>
                              <p:par>
                                <p:cTn id="78" presetID="9" presetClass="exit" presetSubtype="0" fill="hold" grpId="1" nodeType="withEffect">
                                  <p:stCondLst>
                                    <p:cond delay="0"/>
                                  </p:stCondLst>
                                  <p:childTnLst>
                                    <p:animEffect transition="out" filter="dissolve">
                                      <p:cBhvr>
                                        <p:cTn id="79" dur="500"/>
                                        <p:tgtEl>
                                          <p:spTgt spid="46"/>
                                        </p:tgtEl>
                                      </p:cBhvr>
                                    </p:animEffect>
                                    <p:set>
                                      <p:cBhvr>
                                        <p:cTn id="80" dur="1" fill="hold">
                                          <p:stCondLst>
                                            <p:cond delay="499"/>
                                          </p:stCondLst>
                                        </p:cTn>
                                        <p:tgtEl>
                                          <p:spTgt spid="46"/>
                                        </p:tgtEl>
                                        <p:attrNameLst>
                                          <p:attrName>style.visibility</p:attrName>
                                        </p:attrNameLst>
                                      </p:cBhvr>
                                      <p:to>
                                        <p:strVal val="hidden"/>
                                      </p:to>
                                    </p:set>
                                  </p:childTnLst>
                                </p:cTn>
                              </p:par>
                              <p:par>
                                <p:cTn id="81" presetID="9" presetClass="exit" presetSubtype="0" fill="hold" grpId="1" nodeType="withEffect">
                                  <p:stCondLst>
                                    <p:cond delay="0"/>
                                  </p:stCondLst>
                                  <p:childTnLst>
                                    <p:animEffect transition="out" filter="dissolve">
                                      <p:cBhvr>
                                        <p:cTn id="82" dur="500"/>
                                        <p:tgtEl>
                                          <p:spTgt spid="49"/>
                                        </p:tgtEl>
                                      </p:cBhvr>
                                    </p:animEffect>
                                    <p:set>
                                      <p:cBhvr>
                                        <p:cTn id="83" dur="1" fill="hold">
                                          <p:stCondLst>
                                            <p:cond delay="499"/>
                                          </p:stCondLst>
                                        </p:cTn>
                                        <p:tgtEl>
                                          <p:spTgt spid="49"/>
                                        </p:tgtEl>
                                        <p:attrNameLst>
                                          <p:attrName>style.visibility</p:attrName>
                                        </p:attrNameLst>
                                      </p:cBhvr>
                                      <p:to>
                                        <p:strVal val="hidden"/>
                                      </p:to>
                                    </p:set>
                                  </p:childTnLst>
                                </p:cTn>
                              </p:par>
                              <p:par>
                                <p:cTn id="84" presetID="9" presetClass="exit" presetSubtype="0" fill="hold" grpId="1" nodeType="withEffect">
                                  <p:stCondLst>
                                    <p:cond delay="0"/>
                                  </p:stCondLst>
                                  <p:childTnLst>
                                    <p:animEffect transition="out" filter="dissolve">
                                      <p:cBhvr>
                                        <p:cTn id="85" dur="500"/>
                                        <p:tgtEl>
                                          <p:spTgt spid="50"/>
                                        </p:tgtEl>
                                      </p:cBhvr>
                                    </p:animEffect>
                                    <p:set>
                                      <p:cBhvr>
                                        <p:cTn id="86" dur="1" fill="hold">
                                          <p:stCondLst>
                                            <p:cond delay="499"/>
                                          </p:stCondLst>
                                        </p:cTn>
                                        <p:tgtEl>
                                          <p:spTgt spid="50"/>
                                        </p:tgtEl>
                                        <p:attrNameLst>
                                          <p:attrName>style.visibility</p:attrName>
                                        </p:attrNameLst>
                                      </p:cBhvr>
                                      <p:to>
                                        <p:strVal val="hidden"/>
                                      </p:to>
                                    </p:set>
                                  </p:childTnLst>
                                </p:cTn>
                              </p:par>
                              <p:par>
                                <p:cTn id="87" presetID="9" presetClass="exit" presetSubtype="0" fill="hold" grpId="1" nodeType="withEffect">
                                  <p:stCondLst>
                                    <p:cond delay="0"/>
                                  </p:stCondLst>
                                  <p:childTnLst>
                                    <p:animEffect transition="out" filter="dissolve">
                                      <p:cBhvr>
                                        <p:cTn id="88" dur="500"/>
                                        <p:tgtEl>
                                          <p:spTgt spid="48"/>
                                        </p:tgtEl>
                                      </p:cBhvr>
                                    </p:animEffect>
                                    <p:set>
                                      <p:cBhvr>
                                        <p:cTn id="89" dur="1" fill="hold">
                                          <p:stCondLst>
                                            <p:cond delay="499"/>
                                          </p:stCondLst>
                                        </p:cTn>
                                        <p:tgtEl>
                                          <p:spTgt spid="48"/>
                                        </p:tgtEl>
                                        <p:attrNameLst>
                                          <p:attrName>style.visibility</p:attrName>
                                        </p:attrNameLst>
                                      </p:cBhvr>
                                      <p:to>
                                        <p:strVal val="hidden"/>
                                      </p:to>
                                    </p:set>
                                  </p:childTnLst>
                                </p:cTn>
                              </p:par>
                              <p:par>
                                <p:cTn id="90" presetID="9" presetClass="entr" presetSubtype="0" fill="hold" grpId="0" nodeType="withEffect">
                                  <p:stCondLst>
                                    <p:cond delay="0"/>
                                  </p:stCondLst>
                                  <p:childTnLst>
                                    <p:set>
                                      <p:cBhvr>
                                        <p:cTn id="91" dur="1" fill="hold">
                                          <p:stCondLst>
                                            <p:cond delay="0"/>
                                          </p:stCondLst>
                                        </p:cTn>
                                        <p:tgtEl>
                                          <p:spTgt spid="53"/>
                                        </p:tgtEl>
                                        <p:attrNameLst>
                                          <p:attrName>style.visibility</p:attrName>
                                        </p:attrNameLst>
                                      </p:cBhvr>
                                      <p:to>
                                        <p:strVal val="visible"/>
                                      </p:to>
                                    </p:set>
                                    <p:animEffect transition="in" filter="dissolve">
                                      <p:cBhvr>
                                        <p:cTn id="92" dur="500"/>
                                        <p:tgtEl>
                                          <p:spTgt spid="53"/>
                                        </p:tgtEl>
                                      </p:cBhvr>
                                    </p:animEffect>
                                  </p:childTnLst>
                                </p:cTn>
                              </p:par>
                            </p:childTnLst>
                          </p:cTn>
                        </p:par>
                      </p:childTnLst>
                    </p:cTn>
                  </p:par>
                  <p:par>
                    <p:cTn id="93" fill="hold">
                      <p:stCondLst>
                        <p:cond delay="indefinite"/>
                      </p:stCondLst>
                      <p:childTnLst>
                        <p:par>
                          <p:cTn id="94" fill="hold">
                            <p:stCondLst>
                              <p:cond delay="0"/>
                            </p:stCondLst>
                            <p:childTnLst>
                              <p:par>
                                <p:cTn id="95" presetID="22" presetClass="entr" presetSubtype="8" fill="hold" nodeType="clickEffect">
                                  <p:stCondLst>
                                    <p:cond delay="0"/>
                                  </p:stCondLst>
                                  <p:childTnLst>
                                    <p:set>
                                      <p:cBhvr>
                                        <p:cTn id="96" dur="1" fill="hold">
                                          <p:stCondLst>
                                            <p:cond delay="0"/>
                                          </p:stCondLst>
                                        </p:cTn>
                                        <p:tgtEl>
                                          <p:spTgt spid="54"/>
                                        </p:tgtEl>
                                        <p:attrNameLst>
                                          <p:attrName>style.visibility</p:attrName>
                                        </p:attrNameLst>
                                      </p:cBhvr>
                                      <p:to>
                                        <p:strVal val="visible"/>
                                      </p:to>
                                    </p:set>
                                    <p:animEffect transition="in" filter="wipe(left)">
                                      <p:cBhvr>
                                        <p:cTn id="97" dur="500"/>
                                        <p:tgtEl>
                                          <p:spTgt spid="54"/>
                                        </p:tgtEl>
                                      </p:cBhvr>
                                    </p:animEffect>
                                  </p:childTnLst>
                                </p:cTn>
                              </p:par>
                            </p:childTnLst>
                          </p:cTn>
                        </p:par>
                      </p:childTnLst>
                    </p:cTn>
                  </p:par>
                  <p:par>
                    <p:cTn id="98" fill="hold">
                      <p:stCondLst>
                        <p:cond delay="indefinite"/>
                      </p:stCondLst>
                      <p:childTnLst>
                        <p:par>
                          <p:cTn id="99" fill="hold">
                            <p:stCondLst>
                              <p:cond delay="0"/>
                            </p:stCondLst>
                            <p:childTnLst>
                              <p:par>
                                <p:cTn id="100" presetID="9" presetClass="exit" presetSubtype="0" fill="hold" grpId="1" nodeType="clickEffect">
                                  <p:stCondLst>
                                    <p:cond delay="0"/>
                                  </p:stCondLst>
                                  <p:childTnLst>
                                    <p:animEffect transition="out" filter="dissolve">
                                      <p:cBhvr>
                                        <p:cTn id="101" dur="500"/>
                                        <p:tgtEl>
                                          <p:spTgt spid="53"/>
                                        </p:tgtEl>
                                      </p:cBhvr>
                                    </p:animEffect>
                                    <p:set>
                                      <p:cBhvr>
                                        <p:cTn id="102" dur="1" fill="hold">
                                          <p:stCondLst>
                                            <p:cond delay="499"/>
                                          </p:stCondLst>
                                        </p:cTn>
                                        <p:tgtEl>
                                          <p:spTgt spid="53"/>
                                        </p:tgtEl>
                                        <p:attrNameLst>
                                          <p:attrName>style.visibility</p:attrName>
                                        </p:attrNameLst>
                                      </p:cBhvr>
                                      <p:to>
                                        <p:strVal val="hidden"/>
                                      </p:to>
                                    </p:set>
                                  </p:childTnLst>
                                </p:cTn>
                              </p:par>
                              <p:par>
                                <p:cTn id="103" presetID="9" presetClass="entr" presetSubtype="0" fill="hold" grpId="0" nodeType="withEffect">
                                  <p:stCondLst>
                                    <p:cond delay="0"/>
                                  </p:stCondLst>
                                  <p:childTnLst>
                                    <p:set>
                                      <p:cBhvr>
                                        <p:cTn id="104" dur="1" fill="hold">
                                          <p:stCondLst>
                                            <p:cond delay="0"/>
                                          </p:stCondLst>
                                        </p:cTn>
                                        <p:tgtEl>
                                          <p:spTgt spid="59"/>
                                        </p:tgtEl>
                                        <p:attrNameLst>
                                          <p:attrName>style.visibility</p:attrName>
                                        </p:attrNameLst>
                                      </p:cBhvr>
                                      <p:to>
                                        <p:strVal val="visible"/>
                                      </p:to>
                                    </p:set>
                                    <p:animEffect transition="in" filter="dissolve">
                                      <p:cBhvr>
                                        <p:cTn id="105" dur="500"/>
                                        <p:tgtEl>
                                          <p:spTgt spid="59"/>
                                        </p:tgtEl>
                                      </p:cBhvr>
                                    </p:animEffect>
                                  </p:childTnLst>
                                </p:cTn>
                              </p:par>
                            </p:childTnLst>
                          </p:cTn>
                        </p:par>
                      </p:childTnLst>
                    </p:cTn>
                  </p:par>
                  <p:par>
                    <p:cTn id="106" fill="hold">
                      <p:stCondLst>
                        <p:cond delay="indefinite"/>
                      </p:stCondLst>
                      <p:childTnLst>
                        <p:par>
                          <p:cTn id="107" fill="hold">
                            <p:stCondLst>
                              <p:cond delay="0"/>
                            </p:stCondLst>
                            <p:childTnLst>
                              <p:par>
                                <p:cTn id="108" presetID="22" presetClass="entr" presetSubtype="8" fill="hold" nodeType="clickEffect">
                                  <p:stCondLst>
                                    <p:cond delay="0"/>
                                  </p:stCondLst>
                                  <p:childTnLst>
                                    <p:set>
                                      <p:cBhvr>
                                        <p:cTn id="109" dur="1" fill="hold">
                                          <p:stCondLst>
                                            <p:cond delay="0"/>
                                          </p:stCondLst>
                                        </p:cTn>
                                        <p:tgtEl>
                                          <p:spTgt spid="57"/>
                                        </p:tgtEl>
                                        <p:attrNameLst>
                                          <p:attrName>style.visibility</p:attrName>
                                        </p:attrNameLst>
                                      </p:cBhvr>
                                      <p:to>
                                        <p:strVal val="visible"/>
                                      </p:to>
                                    </p:set>
                                    <p:animEffect transition="in" filter="wipe(left)">
                                      <p:cBhvr>
                                        <p:cTn id="110" dur="500"/>
                                        <p:tgtEl>
                                          <p:spTgt spid="57"/>
                                        </p:tgtEl>
                                      </p:cBhvr>
                                    </p:animEffect>
                                  </p:childTnLst>
                                </p:cTn>
                              </p:par>
                            </p:childTnLst>
                          </p:cTn>
                        </p:par>
                      </p:childTnLst>
                    </p:cTn>
                  </p:par>
                  <p:par>
                    <p:cTn id="111" fill="hold">
                      <p:stCondLst>
                        <p:cond delay="indefinite"/>
                      </p:stCondLst>
                      <p:childTnLst>
                        <p:par>
                          <p:cTn id="112" fill="hold">
                            <p:stCondLst>
                              <p:cond delay="0"/>
                            </p:stCondLst>
                            <p:childTnLst>
                              <p:par>
                                <p:cTn id="113" presetID="9" presetClass="exit" presetSubtype="0" fill="hold" grpId="1" nodeType="clickEffect">
                                  <p:stCondLst>
                                    <p:cond delay="0"/>
                                  </p:stCondLst>
                                  <p:childTnLst>
                                    <p:animEffect transition="out" filter="dissolve">
                                      <p:cBhvr>
                                        <p:cTn id="114" dur="500"/>
                                        <p:tgtEl>
                                          <p:spTgt spid="59"/>
                                        </p:tgtEl>
                                      </p:cBhvr>
                                    </p:animEffect>
                                    <p:set>
                                      <p:cBhvr>
                                        <p:cTn id="115" dur="1" fill="hold">
                                          <p:stCondLst>
                                            <p:cond delay="499"/>
                                          </p:stCondLst>
                                        </p:cTn>
                                        <p:tgtEl>
                                          <p:spTgt spid="59"/>
                                        </p:tgtEl>
                                        <p:attrNameLst>
                                          <p:attrName>style.visibility</p:attrName>
                                        </p:attrNameLst>
                                      </p:cBhvr>
                                      <p:to>
                                        <p:strVal val="hidden"/>
                                      </p:to>
                                    </p:set>
                                  </p:childTnLst>
                                </p:cTn>
                              </p:par>
                              <p:par>
                                <p:cTn id="116" presetID="9" presetClass="exit" presetSubtype="0" fill="hold" grpId="1" nodeType="withEffect">
                                  <p:stCondLst>
                                    <p:cond delay="0"/>
                                  </p:stCondLst>
                                  <p:childTnLst>
                                    <p:animEffect transition="out" filter="dissolve">
                                      <p:cBhvr>
                                        <p:cTn id="117" dur="500"/>
                                        <p:tgtEl>
                                          <p:spTgt spid="62"/>
                                        </p:tgtEl>
                                      </p:cBhvr>
                                    </p:animEffect>
                                    <p:set>
                                      <p:cBhvr>
                                        <p:cTn id="118" dur="1" fill="hold">
                                          <p:stCondLst>
                                            <p:cond delay="499"/>
                                          </p:stCondLst>
                                        </p:cTn>
                                        <p:tgtEl>
                                          <p:spTgt spid="62"/>
                                        </p:tgtEl>
                                        <p:attrNameLst>
                                          <p:attrName>style.visibility</p:attrName>
                                        </p:attrNameLst>
                                      </p:cBhvr>
                                      <p:to>
                                        <p:strVal val="hidden"/>
                                      </p:to>
                                    </p:set>
                                  </p:childTnLst>
                                </p:cTn>
                              </p:par>
                              <p:par>
                                <p:cTn id="119" presetID="9" presetClass="entr" presetSubtype="0" fill="hold" grpId="0" nodeType="withEffect">
                                  <p:stCondLst>
                                    <p:cond delay="0"/>
                                  </p:stCondLst>
                                  <p:childTnLst>
                                    <p:set>
                                      <p:cBhvr>
                                        <p:cTn id="120" dur="1" fill="hold">
                                          <p:stCondLst>
                                            <p:cond delay="0"/>
                                          </p:stCondLst>
                                        </p:cTn>
                                        <p:tgtEl>
                                          <p:spTgt spid="63"/>
                                        </p:tgtEl>
                                        <p:attrNameLst>
                                          <p:attrName>style.visibility</p:attrName>
                                        </p:attrNameLst>
                                      </p:cBhvr>
                                      <p:to>
                                        <p:strVal val="visible"/>
                                      </p:to>
                                    </p:set>
                                    <p:animEffect transition="in" filter="dissolve">
                                      <p:cBhvr>
                                        <p:cTn id="121" dur="500"/>
                                        <p:tgtEl>
                                          <p:spTgt spid="63"/>
                                        </p:tgtEl>
                                      </p:cBhvr>
                                    </p:animEffect>
                                  </p:childTnLst>
                                </p:cTn>
                              </p:par>
                            </p:childTnLst>
                          </p:cTn>
                        </p:par>
                      </p:childTnLst>
                    </p:cTn>
                  </p:par>
                  <p:par>
                    <p:cTn id="122" fill="hold">
                      <p:stCondLst>
                        <p:cond delay="indefinite"/>
                      </p:stCondLst>
                      <p:childTnLst>
                        <p:par>
                          <p:cTn id="123" fill="hold">
                            <p:stCondLst>
                              <p:cond delay="0"/>
                            </p:stCondLst>
                            <p:childTnLst>
                              <p:par>
                                <p:cTn id="124" presetID="9" presetClass="entr" presetSubtype="0" fill="hold" grpId="0" nodeType="clickEffect">
                                  <p:stCondLst>
                                    <p:cond delay="0"/>
                                  </p:stCondLst>
                                  <p:childTnLst>
                                    <p:set>
                                      <p:cBhvr>
                                        <p:cTn id="125" dur="1" fill="hold">
                                          <p:stCondLst>
                                            <p:cond delay="0"/>
                                          </p:stCondLst>
                                        </p:cTn>
                                        <p:tgtEl>
                                          <p:spTgt spid="64"/>
                                        </p:tgtEl>
                                        <p:attrNameLst>
                                          <p:attrName>style.visibility</p:attrName>
                                        </p:attrNameLst>
                                      </p:cBhvr>
                                      <p:to>
                                        <p:strVal val="visible"/>
                                      </p:to>
                                    </p:set>
                                    <p:animEffect transition="in" filter="dissolve">
                                      <p:cBhvr>
                                        <p:cTn id="126" dur="500"/>
                                        <p:tgtEl>
                                          <p:spTgt spid="64"/>
                                        </p:tgtEl>
                                      </p:cBhvr>
                                    </p:animEffect>
                                  </p:childTnLst>
                                </p:cTn>
                              </p:par>
                            </p:childTnLst>
                          </p:cTn>
                        </p:par>
                      </p:childTnLst>
                    </p:cTn>
                  </p:par>
                  <p:par>
                    <p:cTn id="127" fill="hold">
                      <p:stCondLst>
                        <p:cond delay="indefinite"/>
                      </p:stCondLst>
                      <p:childTnLst>
                        <p:par>
                          <p:cTn id="128" fill="hold">
                            <p:stCondLst>
                              <p:cond delay="0"/>
                            </p:stCondLst>
                            <p:childTnLst>
                              <p:par>
                                <p:cTn id="129" presetID="9" presetClass="entr" presetSubtype="0" fill="hold" grpId="0" nodeType="clickEffect">
                                  <p:stCondLst>
                                    <p:cond delay="0"/>
                                  </p:stCondLst>
                                  <p:childTnLst>
                                    <p:set>
                                      <p:cBhvr>
                                        <p:cTn id="130" dur="1" fill="hold">
                                          <p:stCondLst>
                                            <p:cond delay="0"/>
                                          </p:stCondLst>
                                        </p:cTn>
                                        <p:tgtEl>
                                          <p:spTgt spid="66"/>
                                        </p:tgtEl>
                                        <p:attrNameLst>
                                          <p:attrName>style.visibility</p:attrName>
                                        </p:attrNameLst>
                                      </p:cBhvr>
                                      <p:to>
                                        <p:strVal val="visible"/>
                                      </p:to>
                                    </p:set>
                                    <p:animEffect transition="in" filter="dissolve">
                                      <p:cBhvr>
                                        <p:cTn id="131" dur="500"/>
                                        <p:tgtEl>
                                          <p:spTgt spid="66"/>
                                        </p:tgtEl>
                                      </p:cBhvr>
                                    </p:animEffect>
                                  </p:childTnLst>
                                </p:cTn>
                              </p:par>
                            </p:childTnLst>
                          </p:cTn>
                        </p:par>
                      </p:childTnLst>
                    </p:cTn>
                  </p:par>
                  <p:par>
                    <p:cTn id="132" fill="hold">
                      <p:stCondLst>
                        <p:cond delay="indefinite"/>
                      </p:stCondLst>
                      <p:childTnLst>
                        <p:par>
                          <p:cTn id="133" fill="hold">
                            <p:stCondLst>
                              <p:cond delay="0"/>
                            </p:stCondLst>
                            <p:childTnLst>
                              <p:par>
                                <p:cTn id="134" presetID="9" presetClass="entr" presetSubtype="0" fill="hold" grpId="0" nodeType="clickEffect">
                                  <p:stCondLst>
                                    <p:cond delay="0"/>
                                  </p:stCondLst>
                                  <p:childTnLst>
                                    <p:set>
                                      <p:cBhvr>
                                        <p:cTn id="135" dur="1" fill="hold">
                                          <p:stCondLst>
                                            <p:cond delay="0"/>
                                          </p:stCondLst>
                                        </p:cTn>
                                        <p:tgtEl>
                                          <p:spTgt spid="65"/>
                                        </p:tgtEl>
                                        <p:attrNameLst>
                                          <p:attrName>style.visibility</p:attrName>
                                        </p:attrNameLst>
                                      </p:cBhvr>
                                      <p:to>
                                        <p:strVal val="visible"/>
                                      </p:to>
                                    </p:set>
                                    <p:animEffect transition="in" filter="dissolve">
                                      <p:cBhvr>
                                        <p:cTn id="136" dur="500"/>
                                        <p:tgtEl>
                                          <p:spTgt spid="65"/>
                                        </p:tgtEl>
                                      </p:cBhvr>
                                    </p:animEffect>
                                  </p:childTnLst>
                                </p:cTn>
                              </p:par>
                            </p:childTnLst>
                          </p:cTn>
                        </p:par>
                      </p:childTnLst>
                    </p:cTn>
                  </p:par>
                  <p:par>
                    <p:cTn id="137" fill="hold">
                      <p:stCondLst>
                        <p:cond delay="indefinite"/>
                      </p:stCondLst>
                      <p:childTnLst>
                        <p:par>
                          <p:cTn id="138" fill="hold">
                            <p:stCondLst>
                              <p:cond delay="0"/>
                            </p:stCondLst>
                            <p:childTnLst>
                              <p:par>
                                <p:cTn id="139" presetID="9" presetClass="entr" presetSubtype="0" fill="hold" grpId="0" nodeType="clickEffect">
                                  <p:stCondLst>
                                    <p:cond delay="0"/>
                                  </p:stCondLst>
                                  <p:childTnLst>
                                    <p:set>
                                      <p:cBhvr>
                                        <p:cTn id="140" dur="1" fill="hold">
                                          <p:stCondLst>
                                            <p:cond delay="0"/>
                                          </p:stCondLst>
                                        </p:cTn>
                                        <p:tgtEl>
                                          <p:spTgt spid="68"/>
                                        </p:tgtEl>
                                        <p:attrNameLst>
                                          <p:attrName>style.visibility</p:attrName>
                                        </p:attrNameLst>
                                      </p:cBhvr>
                                      <p:to>
                                        <p:strVal val="visible"/>
                                      </p:to>
                                    </p:set>
                                    <p:animEffect transition="in" filter="dissolve">
                                      <p:cBhvr>
                                        <p:cTn id="141" dur="500"/>
                                        <p:tgtEl>
                                          <p:spTgt spid="68"/>
                                        </p:tgtEl>
                                      </p:cBhvr>
                                    </p:animEffect>
                                  </p:childTnLst>
                                </p:cTn>
                              </p:par>
                            </p:childTnLst>
                          </p:cTn>
                        </p:par>
                      </p:childTnLst>
                    </p:cTn>
                  </p:par>
                  <p:par>
                    <p:cTn id="142" fill="hold">
                      <p:stCondLst>
                        <p:cond delay="indefinite"/>
                      </p:stCondLst>
                      <p:childTnLst>
                        <p:par>
                          <p:cTn id="143" fill="hold">
                            <p:stCondLst>
                              <p:cond delay="0"/>
                            </p:stCondLst>
                            <p:childTnLst>
                              <p:par>
                                <p:cTn id="144" presetID="9" presetClass="entr" presetSubtype="0" fill="hold" grpId="0" nodeType="clickEffect">
                                  <p:stCondLst>
                                    <p:cond delay="0"/>
                                  </p:stCondLst>
                                  <p:childTnLst>
                                    <p:set>
                                      <p:cBhvr>
                                        <p:cTn id="145" dur="1" fill="hold">
                                          <p:stCondLst>
                                            <p:cond delay="0"/>
                                          </p:stCondLst>
                                        </p:cTn>
                                        <p:tgtEl>
                                          <p:spTgt spid="67"/>
                                        </p:tgtEl>
                                        <p:attrNameLst>
                                          <p:attrName>style.visibility</p:attrName>
                                        </p:attrNameLst>
                                      </p:cBhvr>
                                      <p:to>
                                        <p:strVal val="visible"/>
                                      </p:to>
                                    </p:set>
                                    <p:animEffect transition="in" filter="dissolve">
                                      <p:cBhvr>
                                        <p:cTn id="146" dur="500"/>
                                        <p:tgtEl>
                                          <p:spTgt spid="67"/>
                                        </p:tgtEl>
                                      </p:cBhvr>
                                    </p:animEffect>
                                  </p:childTnLst>
                                </p:cTn>
                              </p:par>
                            </p:childTnLst>
                          </p:cTn>
                        </p:par>
                      </p:childTnLst>
                    </p:cTn>
                  </p:par>
                  <p:par>
                    <p:cTn id="147" fill="hold">
                      <p:stCondLst>
                        <p:cond delay="indefinite"/>
                      </p:stCondLst>
                      <p:childTnLst>
                        <p:par>
                          <p:cTn id="148" fill="hold">
                            <p:stCondLst>
                              <p:cond delay="0"/>
                            </p:stCondLst>
                            <p:childTnLst>
                              <p:par>
                                <p:cTn id="149" presetID="9" presetClass="entr" presetSubtype="0" fill="hold" grpId="0" nodeType="clickEffect">
                                  <p:stCondLst>
                                    <p:cond delay="0"/>
                                  </p:stCondLst>
                                  <p:childTnLst>
                                    <p:set>
                                      <p:cBhvr>
                                        <p:cTn id="150" dur="1" fill="hold">
                                          <p:stCondLst>
                                            <p:cond delay="0"/>
                                          </p:stCondLst>
                                        </p:cTn>
                                        <p:tgtEl>
                                          <p:spTgt spid="72"/>
                                        </p:tgtEl>
                                        <p:attrNameLst>
                                          <p:attrName>style.visibility</p:attrName>
                                        </p:attrNameLst>
                                      </p:cBhvr>
                                      <p:to>
                                        <p:strVal val="visible"/>
                                      </p:to>
                                    </p:set>
                                    <p:animEffect transition="in" filter="dissolve">
                                      <p:cBhvr>
                                        <p:cTn id="151" dur="500"/>
                                        <p:tgtEl>
                                          <p:spTgt spid="72"/>
                                        </p:tgtEl>
                                      </p:cBhvr>
                                    </p:animEffect>
                                  </p:childTnLst>
                                </p:cTn>
                              </p:par>
                            </p:childTnLst>
                          </p:cTn>
                        </p:par>
                      </p:childTnLst>
                    </p:cTn>
                  </p:par>
                  <p:par>
                    <p:cTn id="152" fill="hold">
                      <p:stCondLst>
                        <p:cond delay="indefinite"/>
                      </p:stCondLst>
                      <p:childTnLst>
                        <p:par>
                          <p:cTn id="153" fill="hold">
                            <p:stCondLst>
                              <p:cond delay="0"/>
                            </p:stCondLst>
                            <p:childTnLst>
                              <p:par>
                                <p:cTn id="154" presetID="9" presetClass="entr" presetSubtype="0" fill="hold" grpId="0" nodeType="clickEffect">
                                  <p:stCondLst>
                                    <p:cond delay="0"/>
                                  </p:stCondLst>
                                  <p:childTnLst>
                                    <p:set>
                                      <p:cBhvr>
                                        <p:cTn id="155" dur="1" fill="hold">
                                          <p:stCondLst>
                                            <p:cond delay="0"/>
                                          </p:stCondLst>
                                        </p:cTn>
                                        <p:tgtEl>
                                          <p:spTgt spid="69"/>
                                        </p:tgtEl>
                                        <p:attrNameLst>
                                          <p:attrName>style.visibility</p:attrName>
                                        </p:attrNameLst>
                                      </p:cBhvr>
                                      <p:to>
                                        <p:strVal val="visible"/>
                                      </p:to>
                                    </p:set>
                                    <p:animEffect transition="in" filter="dissolve">
                                      <p:cBhvr>
                                        <p:cTn id="156" dur="500"/>
                                        <p:tgtEl>
                                          <p:spTgt spid="69"/>
                                        </p:tgtEl>
                                      </p:cBhvr>
                                    </p:animEffect>
                                  </p:childTnLst>
                                </p:cTn>
                              </p:par>
                            </p:childTnLst>
                          </p:cTn>
                        </p:par>
                      </p:childTnLst>
                    </p:cTn>
                  </p:par>
                  <p:par>
                    <p:cTn id="157" fill="hold">
                      <p:stCondLst>
                        <p:cond delay="indefinite"/>
                      </p:stCondLst>
                      <p:childTnLst>
                        <p:par>
                          <p:cTn id="158" fill="hold">
                            <p:stCondLst>
                              <p:cond delay="0"/>
                            </p:stCondLst>
                            <p:childTnLst>
                              <p:par>
                                <p:cTn id="159" presetID="9" presetClass="entr" presetSubtype="0" fill="hold" grpId="0" nodeType="clickEffect">
                                  <p:stCondLst>
                                    <p:cond delay="0"/>
                                  </p:stCondLst>
                                  <p:childTnLst>
                                    <p:set>
                                      <p:cBhvr>
                                        <p:cTn id="160" dur="1" fill="hold">
                                          <p:stCondLst>
                                            <p:cond delay="0"/>
                                          </p:stCondLst>
                                        </p:cTn>
                                        <p:tgtEl>
                                          <p:spTgt spid="73"/>
                                        </p:tgtEl>
                                        <p:attrNameLst>
                                          <p:attrName>style.visibility</p:attrName>
                                        </p:attrNameLst>
                                      </p:cBhvr>
                                      <p:to>
                                        <p:strVal val="visible"/>
                                      </p:to>
                                    </p:set>
                                    <p:animEffect transition="in" filter="dissolve">
                                      <p:cBhvr>
                                        <p:cTn id="161" dur="50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animBg="1"/>
      <p:bldP spid="62" grpId="0" animBg="1"/>
      <p:bldP spid="62" grpId="1" animBg="1"/>
      <p:bldP spid="59" grpId="0" animBg="1"/>
      <p:bldP spid="59" grpId="1" animBg="1"/>
      <p:bldP spid="53" grpId="0" animBg="1"/>
      <p:bldP spid="53" grpId="1" animBg="1"/>
      <p:bldP spid="47" grpId="0" animBg="1"/>
      <p:bldP spid="47" grpId="1" animBg="1"/>
      <p:bldP spid="46" grpId="0" animBg="1"/>
      <p:bldP spid="46" grpId="1" animBg="1"/>
      <p:bldP spid="45" grpId="0" animBg="1"/>
      <p:bldP spid="45" grpId="1" animBg="1"/>
      <p:bldP spid="35" grpId="0" animBg="1"/>
      <p:bldP spid="35" grpId="1" animBg="1"/>
      <p:bldP spid="36" grpId="0" animBg="1"/>
      <p:bldP spid="36" grpId="1" animBg="1"/>
      <p:bldP spid="43" grpId="0" animBg="1"/>
      <p:bldP spid="43" grpId="1" animBg="1"/>
      <p:bldP spid="48" grpId="0" animBg="1"/>
      <p:bldP spid="48" grpId="1" animBg="1"/>
      <p:bldP spid="49" grpId="0" animBg="1"/>
      <p:bldP spid="49" grpId="1" animBg="1"/>
      <p:bldP spid="50" grpId="0" animBg="1"/>
      <p:bldP spid="50" grpId="1" animBg="1"/>
      <p:bldP spid="64" grpId="0" animBg="1"/>
      <p:bldP spid="65" grpId="0" animBg="1"/>
      <p:bldP spid="66" grpId="0" animBg="1"/>
      <p:bldP spid="67" grpId="0" animBg="1"/>
      <p:bldP spid="68" grpId="0" animBg="1"/>
      <p:bldP spid="69" grpId="0" animBg="1"/>
      <p:bldP spid="72" grpId="0" animBg="1"/>
      <p:bldP spid="73"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C1E19D30-7618-2949-9292-A80A4FB76054}"/>
              </a:ext>
            </a:extLst>
          </p:cNvPr>
          <p:cNvSpPr txBox="1"/>
          <p:nvPr/>
        </p:nvSpPr>
        <p:spPr>
          <a:xfrm>
            <a:off x="39060" y="954523"/>
            <a:ext cx="513302" cy="276999"/>
          </a:xfrm>
          <a:prstGeom prst="rect">
            <a:avLst/>
          </a:prstGeom>
          <a:noFill/>
        </p:spPr>
        <p:txBody>
          <a:bodyPr wrap="square" lIns="36000" tIns="0" rIns="0" bIns="0" rtlCol="0">
            <a:spAutoFit/>
          </a:bodyPr>
          <a:lstStyle/>
          <a:p>
            <a:r>
              <a:rPr lang="en-GB" sz="1800" b="1" dirty="0"/>
              <a:t>Q6</a:t>
            </a:r>
          </a:p>
        </p:txBody>
      </p:sp>
      <p:sp>
        <p:nvSpPr>
          <p:cNvPr id="8" name="TextBox 7">
            <a:extLst>
              <a:ext uri="{FF2B5EF4-FFF2-40B4-BE49-F238E27FC236}">
                <a16:creationId xmlns:a16="http://schemas.microsoft.com/office/drawing/2014/main" id="{E2E8E920-A27F-A441-8B68-55D29D9CA9ED}"/>
              </a:ext>
            </a:extLst>
          </p:cNvPr>
          <p:cNvSpPr txBox="1"/>
          <p:nvPr/>
        </p:nvSpPr>
        <p:spPr>
          <a:xfrm>
            <a:off x="460691" y="952519"/>
            <a:ext cx="4349604" cy="1107996"/>
          </a:xfrm>
          <a:prstGeom prst="rect">
            <a:avLst/>
          </a:prstGeom>
          <a:noFill/>
        </p:spPr>
        <p:txBody>
          <a:bodyPr wrap="square" lIns="36000" tIns="0" rIns="0" bIns="0" rtlCol="0" anchor="t">
            <a:spAutoFit/>
          </a:bodyPr>
          <a:lstStyle/>
          <a:p>
            <a:pPr>
              <a:defRPr/>
            </a:pPr>
            <a:r>
              <a:rPr lang="en-GB" altLang="en-US" sz="1800" dirty="0"/>
              <a:t>Steve leaves home at 11:15am.</a:t>
            </a:r>
            <a:br>
              <a:rPr lang="en-GB" altLang="en-US" sz="1800" dirty="0"/>
            </a:br>
            <a:r>
              <a:rPr lang="en-GB" altLang="en-US" sz="1800" dirty="0"/>
              <a:t>He drives at an average speed of 60mph for 45 minutes. He then stops for 45 minutes.</a:t>
            </a:r>
          </a:p>
          <a:p>
            <a:pPr>
              <a:defRPr/>
            </a:pPr>
            <a:r>
              <a:rPr lang="en-GB" altLang="en-US" sz="1800" dirty="0"/>
              <a:t>Steve then sets off home and arrives at 14:00.</a:t>
            </a:r>
          </a:p>
        </p:txBody>
      </p:sp>
      <p:sp>
        <p:nvSpPr>
          <p:cNvPr id="9" name="Rectangle 8">
            <a:extLst>
              <a:ext uri="{FF2B5EF4-FFF2-40B4-BE49-F238E27FC236}">
                <a16:creationId xmlns:a16="http://schemas.microsoft.com/office/drawing/2014/main" id="{6A490057-C707-DE47-9E82-620CF0234DF2}"/>
              </a:ext>
            </a:extLst>
          </p:cNvPr>
          <p:cNvSpPr/>
          <p:nvPr/>
        </p:nvSpPr>
        <p:spPr>
          <a:xfrm rot="16200000">
            <a:off x="-101163" y="1451619"/>
            <a:ext cx="640770" cy="202298"/>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dirty="0">
                <a:solidFill>
                  <a:schemeClr val="tx1"/>
                </a:solidFill>
              </a:rPr>
              <a:t>Solution</a:t>
            </a:r>
          </a:p>
        </p:txBody>
      </p:sp>
      <p:grpSp>
        <p:nvGrpSpPr>
          <p:cNvPr id="37" name="Group 36">
            <a:extLst>
              <a:ext uri="{FF2B5EF4-FFF2-40B4-BE49-F238E27FC236}">
                <a16:creationId xmlns:a16="http://schemas.microsoft.com/office/drawing/2014/main" id="{7E628677-7FE0-774F-8572-F5904C0E7890}"/>
              </a:ext>
            </a:extLst>
          </p:cNvPr>
          <p:cNvGrpSpPr/>
          <p:nvPr/>
        </p:nvGrpSpPr>
        <p:grpSpPr>
          <a:xfrm>
            <a:off x="459613" y="2054840"/>
            <a:ext cx="3983618" cy="553998"/>
            <a:chOff x="459613" y="1546826"/>
            <a:chExt cx="3983618" cy="553998"/>
          </a:xfrm>
        </p:grpSpPr>
        <p:sp>
          <p:nvSpPr>
            <p:cNvPr id="38" name="TextBox 37">
              <a:extLst>
                <a:ext uri="{FF2B5EF4-FFF2-40B4-BE49-F238E27FC236}">
                  <a16:creationId xmlns:a16="http://schemas.microsoft.com/office/drawing/2014/main" id="{5239D1CA-DA1D-F34A-BBD8-80F59F3E4065}"/>
                </a:ext>
              </a:extLst>
            </p:cNvPr>
            <p:cNvSpPr txBox="1"/>
            <p:nvPr/>
          </p:nvSpPr>
          <p:spPr>
            <a:xfrm>
              <a:off x="459613" y="1546826"/>
              <a:ext cx="513302" cy="276999"/>
            </a:xfrm>
            <a:prstGeom prst="rect">
              <a:avLst/>
            </a:prstGeom>
            <a:noFill/>
          </p:spPr>
          <p:txBody>
            <a:bodyPr wrap="square" lIns="36000" tIns="0" rIns="0" bIns="0" rtlCol="0">
              <a:spAutoFit/>
            </a:bodyPr>
            <a:lstStyle/>
            <a:p>
              <a:r>
                <a:rPr lang="en-GB" sz="1800" b="1" dirty="0"/>
                <a:t>[a]</a:t>
              </a:r>
            </a:p>
          </p:txBody>
        </p:sp>
        <p:sp>
          <p:nvSpPr>
            <p:cNvPr id="39" name="TextBox 38">
              <a:extLst>
                <a:ext uri="{FF2B5EF4-FFF2-40B4-BE49-F238E27FC236}">
                  <a16:creationId xmlns:a16="http://schemas.microsoft.com/office/drawing/2014/main" id="{2BAA3F06-EA97-D24C-ABDE-8C13F8863440}"/>
                </a:ext>
              </a:extLst>
            </p:cNvPr>
            <p:cNvSpPr txBox="1"/>
            <p:nvPr/>
          </p:nvSpPr>
          <p:spPr>
            <a:xfrm>
              <a:off x="881244" y="1546826"/>
              <a:ext cx="3561987" cy="553998"/>
            </a:xfrm>
            <a:prstGeom prst="rect">
              <a:avLst/>
            </a:prstGeom>
            <a:noFill/>
          </p:spPr>
          <p:txBody>
            <a:bodyPr wrap="square" lIns="36000" tIns="0" rIns="0" bIns="0" rtlCol="0" anchor="t">
              <a:spAutoFit/>
            </a:bodyPr>
            <a:lstStyle/>
            <a:p>
              <a:pPr>
                <a:defRPr/>
              </a:pPr>
              <a:r>
                <a:rPr lang="en-GB" altLang="en-US" sz="1800" dirty="0"/>
                <a:t>Draw the distance-time graph for Steve’s journey.</a:t>
              </a:r>
            </a:p>
          </p:txBody>
        </p:sp>
      </p:grpSp>
      <p:grpSp>
        <p:nvGrpSpPr>
          <p:cNvPr id="40" name="Group 39">
            <a:extLst>
              <a:ext uri="{FF2B5EF4-FFF2-40B4-BE49-F238E27FC236}">
                <a16:creationId xmlns:a16="http://schemas.microsoft.com/office/drawing/2014/main" id="{0F0D738C-C39A-854F-B61C-E71B73F1574F}"/>
              </a:ext>
            </a:extLst>
          </p:cNvPr>
          <p:cNvGrpSpPr/>
          <p:nvPr/>
        </p:nvGrpSpPr>
        <p:grpSpPr>
          <a:xfrm>
            <a:off x="459613" y="2686556"/>
            <a:ext cx="4276348" cy="553998"/>
            <a:chOff x="459613" y="1546826"/>
            <a:chExt cx="4276348" cy="553998"/>
          </a:xfrm>
        </p:grpSpPr>
        <p:sp>
          <p:nvSpPr>
            <p:cNvPr id="41" name="TextBox 40">
              <a:extLst>
                <a:ext uri="{FF2B5EF4-FFF2-40B4-BE49-F238E27FC236}">
                  <a16:creationId xmlns:a16="http://schemas.microsoft.com/office/drawing/2014/main" id="{CC31F974-9427-D44B-BD07-9D305A642E5C}"/>
                </a:ext>
              </a:extLst>
            </p:cNvPr>
            <p:cNvSpPr txBox="1"/>
            <p:nvPr/>
          </p:nvSpPr>
          <p:spPr>
            <a:xfrm>
              <a:off x="459613" y="1546826"/>
              <a:ext cx="513302" cy="276999"/>
            </a:xfrm>
            <a:prstGeom prst="rect">
              <a:avLst/>
            </a:prstGeom>
            <a:noFill/>
          </p:spPr>
          <p:txBody>
            <a:bodyPr wrap="square" lIns="36000" tIns="0" rIns="0" bIns="0" rtlCol="0">
              <a:spAutoFit/>
            </a:bodyPr>
            <a:lstStyle/>
            <a:p>
              <a:r>
                <a:rPr lang="en-GB" sz="1800" b="1" dirty="0"/>
                <a:t>[b]</a:t>
              </a:r>
            </a:p>
          </p:txBody>
        </p:sp>
        <p:sp>
          <p:nvSpPr>
            <p:cNvPr id="42" name="TextBox 41">
              <a:extLst>
                <a:ext uri="{FF2B5EF4-FFF2-40B4-BE49-F238E27FC236}">
                  <a16:creationId xmlns:a16="http://schemas.microsoft.com/office/drawing/2014/main" id="{E5A4C1DD-ED30-E447-A883-CDA2A94E7610}"/>
                </a:ext>
              </a:extLst>
            </p:cNvPr>
            <p:cNvSpPr txBox="1"/>
            <p:nvPr/>
          </p:nvSpPr>
          <p:spPr>
            <a:xfrm>
              <a:off x="881244" y="1546826"/>
              <a:ext cx="3854717" cy="553998"/>
            </a:xfrm>
            <a:prstGeom prst="rect">
              <a:avLst/>
            </a:prstGeom>
            <a:noFill/>
          </p:spPr>
          <p:txBody>
            <a:bodyPr wrap="square" lIns="36000" tIns="0" rIns="0" bIns="0" rtlCol="0" anchor="t">
              <a:spAutoFit/>
            </a:bodyPr>
            <a:lstStyle/>
            <a:p>
              <a:pPr>
                <a:defRPr/>
              </a:pPr>
              <a:r>
                <a:rPr lang="en-GB" altLang="en-US" sz="1800" dirty="0"/>
                <a:t>What was Steve’s average speed on his way home?</a:t>
              </a:r>
            </a:p>
          </p:txBody>
        </p:sp>
      </p:grpSp>
      <p:graphicFrame>
        <p:nvGraphicFramePr>
          <p:cNvPr id="51" name="Table 50">
            <a:extLst>
              <a:ext uri="{FF2B5EF4-FFF2-40B4-BE49-F238E27FC236}">
                <a16:creationId xmlns:a16="http://schemas.microsoft.com/office/drawing/2014/main" id="{D3F7A5A5-6D4B-2A4D-8682-C44015460EAD}"/>
              </a:ext>
            </a:extLst>
          </p:cNvPr>
          <p:cNvGraphicFramePr>
            <a:graphicFrameLocks noGrp="1"/>
          </p:cNvGraphicFramePr>
          <p:nvPr>
            <p:extLst>
              <p:ext uri="{D42A27DB-BD31-4B8C-83A1-F6EECF244321}">
                <p14:modId xmlns:p14="http://schemas.microsoft.com/office/powerpoint/2010/main" val="3140862537"/>
              </p:ext>
            </p:extLst>
          </p:nvPr>
        </p:nvGraphicFramePr>
        <p:xfrm>
          <a:off x="5510845" y="1224139"/>
          <a:ext cx="3199476" cy="2616336"/>
        </p:xfrm>
        <a:graphic>
          <a:graphicData uri="http://schemas.openxmlformats.org/drawingml/2006/table">
            <a:tbl>
              <a:tblPr firstRow="1" bandRow="1">
                <a:tableStyleId>{5C22544A-7EE6-4342-B048-85BDC9FD1C3A}</a:tableStyleId>
              </a:tblPr>
              <a:tblGrid>
                <a:gridCol w="266623">
                  <a:extLst>
                    <a:ext uri="{9D8B030D-6E8A-4147-A177-3AD203B41FA5}">
                      <a16:colId xmlns:a16="http://schemas.microsoft.com/office/drawing/2014/main" val="3421182426"/>
                    </a:ext>
                  </a:extLst>
                </a:gridCol>
                <a:gridCol w="266623">
                  <a:extLst>
                    <a:ext uri="{9D8B030D-6E8A-4147-A177-3AD203B41FA5}">
                      <a16:colId xmlns:a16="http://schemas.microsoft.com/office/drawing/2014/main" val="3036076137"/>
                    </a:ext>
                  </a:extLst>
                </a:gridCol>
                <a:gridCol w="266623">
                  <a:extLst>
                    <a:ext uri="{9D8B030D-6E8A-4147-A177-3AD203B41FA5}">
                      <a16:colId xmlns:a16="http://schemas.microsoft.com/office/drawing/2014/main" val="2042505113"/>
                    </a:ext>
                  </a:extLst>
                </a:gridCol>
                <a:gridCol w="266623">
                  <a:extLst>
                    <a:ext uri="{9D8B030D-6E8A-4147-A177-3AD203B41FA5}">
                      <a16:colId xmlns:a16="http://schemas.microsoft.com/office/drawing/2014/main" val="3832758630"/>
                    </a:ext>
                  </a:extLst>
                </a:gridCol>
                <a:gridCol w="266623">
                  <a:extLst>
                    <a:ext uri="{9D8B030D-6E8A-4147-A177-3AD203B41FA5}">
                      <a16:colId xmlns:a16="http://schemas.microsoft.com/office/drawing/2014/main" val="1574983318"/>
                    </a:ext>
                  </a:extLst>
                </a:gridCol>
                <a:gridCol w="266623">
                  <a:extLst>
                    <a:ext uri="{9D8B030D-6E8A-4147-A177-3AD203B41FA5}">
                      <a16:colId xmlns:a16="http://schemas.microsoft.com/office/drawing/2014/main" val="4158283698"/>
                    </a:ext>
                  </a:extLst>
                </a:gridCol>
                <a:gridCol w="266623">
                  <a:extLst>
                    <a:ext uri="{9D8B030D-6E8A-4147-A177-3AD203B41FA5}">
                      <a16:colId xmlns:a16="http://schemas.microsoft.com/office/drawing/2014/main" val="2421740572"/>
                    </a:ext>
                  </a:extLst>
                </a:gridCol>
                <a:gridCol w="266623">
                  <a:extLst>
                    <a:ext uri="{9D8B030D-6E8A-4147-A177-3AD203B41FA5}">
                      <a16:colId xmlns:a16="http://schemas.microsoft.com/office/drawing/2014/main" val="1223140520"/>
                    </a:ext>
                  </a:extLst>
                </a:gridCol>
                <a:gridCol w="266623">
                  <a:extLst>
                    <a:ext uri="{9D8B030D-6E8A-4147-A177-3AD203B41FA5}">
                      <a16:colId xmlns:a16="http://schemas.microsoft.com/office/drawing/2014/main" val="4205342466"/>
                    </a:ext>
                  </a:extLst>
                </a:gridCol>
                <a:gridCol w="266623">
                  <a:extLst>
                    <a:ext uri="{9D8B030D-6E8A-4147-A177-3AD203B41FA5}">
                      <a16:colId xmlns:a16="http://schemas.microsoft.com/office/drawing/2014/main" val="1143907110"/>
                    </a:ext>
                  </a:extLst>
                </a:gridCol>
                <a:gridCol w="266623">
                  <a:extLst>
                    <a:ext uri="{9D8B030D-6E8A-4147-A177-3AD203B41FA5}">
                      <a16:colId xmlns:a16="http://schemas.microsoft.com/office/drawing/2014/main" val="2953269273"/>
                    </a:ext>
                  </a:extLst>
                </a:gridCol>
                <a:gridCol w="266623">
                  <a:extLst>
                    <a:ext uri="{9D8B030D-6E8A-4147-A177-3AD203B41FA5}">
                      <a16:colId xmlns:a16="http://schemas.microsoft.com/office/drawing/2014/main" val="2364064426"/>
                    </a:ext>
                  </a:extLst>
                </a:gridCol>
              </a:tblGrid>
              <a:tr h="218028">
                <a:tc>
                  <a:txBody>
                    <a:bodyPr/>
                    <a:lstStyle/>
                    <a:p>
                      <a:endParaRPr lang="en-GB" sz="100" b="0" dirty="0">
                        <a:solidFill>
                          <a:schemeClr val="tx1"/>
                        </a:solidFill>
                      </a:endParaRPr>
                    </a:p>
                  </a:txBody>
                  <a:tcPr marL="83127" marR="83127" marT="50292" marB="50292">
                    <a:lnL w="28575" cap="flat" cmpd="sng" algn="ctr">
                      <a:solidFill>
                        <a:schemeClr val="tx1"/>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190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83127" marR="83127" marT="50292" marB="50292">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190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83127" marR="83127" marT="50292" marB="50292">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190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a:solidFill>
                          <a:schemeClr val="tx1"/>
                        </a:solidFill>
                      </a:endParaRPr>
                    </a:p>
                  </a:txBody>
                  <a:tcPr marL="83127" marR="83127" marT="50292" marB="50292">
                    <a:lnL w="9525" cap="flat" cmpd="sng" algn="ctr">
                      <a:solidFill>
                        <a:schemeClr val="bg1">
                          <a:lumMod val="65000"/>
                        </a:schemeClr>
                      </a:solidFill>
                      <a:prstDash val="solid"/>
                      <a:round/>
                      <a:headEnd type="none" w="med" len="med"/>
                      <a:tailEnd type="none" w="med" len="med"/>
                    </a:lnL>
                    <a:lnR w="19050" cap="flat" cmpd="sng" algn="ctr">
                      <a:solidFill>
                        <a:schemeClr val="bg1">
                          <a:lumMod val="65000"/>
                        </a:schemeClr>
                      </a:solidFill>
                      <a:prstDash val="solid"/>
                      <a:round/>
                      <a:headEnd type="none" w="med" len="med"/>
                      <a:tailEnd type="none" w="med" len="med"/>
                    </a:lnR>
                    <a:lnT w="190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a:solidFill>
                          <a:schemeClr val="tx1"/>
                        </a:solidFill>
                      </a:endParaRPr>
                    </a:p>
                  </a:txBody>
                  <a:tcPr marL="83127" marR="83127" marT="50292" marB="50292">
                    <a:lnL w="19050"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190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83127" marR="83127" marT="50292" marB="50292">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190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83127" marR="83127" marT="50292" marB="50292">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190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a:solidFill>
                          <a:schemeClr val="tx1"/>
                        </a:solidFill>
                      </a:endParaRPr>
                    </a:p>
                  </a:txBody>
                  <a:tcPr marL="83127" marR="83127" marT="50292" marB="50292">
                    <a:lnL w="9525" cap="flat" cmpd="sng" algn="ctr">
                      <a:solidFill>
                        <a:schemeClr val="bg1">
                          <a:lumMod val="65000"/>
                        </a:schemeClr>
                      </a:solidFill>
                      <a:prstDash val="solid"/>
                      <a:round/>
                      <a:headEnd type="none" w="med" len="med"/>
                      <a:tailEnd type="none" w="med" len="med"/>
                    </a:lnL>
                    <a:lnR w="19050" cap="flat" cmpd="sng" algn="ctr">
                      <a:solidFill>
                        <a:schemeClr val="bg1">
                          <a:lumMod val="65000"/>
                        </a:schemeClr>
                      </a:solidFill>
                      <a:prstDash val="solid"/>
                      <a:round/>
                      <a:headEnd type="none" w="med" len="med"/>
                      <a:tailEnd type="none" w="med" len="med"/>
                    </a:lnR>
                    <a:lnT w="190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a:solidFill>
                          <a:schemeClr val="tx1"/>
                        </a:solidFill>
                      </a:endParaRPr>
                    </a:p>
                  </a:txBody>
                  <a:tcPr marL="83127" marR="83127" marT="50292" marB="50292">
                    <a:lnL w="19050"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190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a:solidFill>
                          <a:schemeClr val="tx1"/>
                        </a:solidFill>
                      </a:endParaRPr>
                    </a:p>
                  </a:txBody>
                  <a:tcPr marL="83127" marR="83127" marT="50292" marB="50292">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190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83127" marR="83127" marT="50292" marB="50292">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190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83127" marR="83127" marT="50292" marB="50292">
                    <a:lnL w="9525" cap="flat" cmpd="sng" algn="ctr">
                      <a:solidFill>
                        <a:schemeClr val="bg1">
                          <a:lumMod val="65000"/>
                        </a:schemeClr>
                      </a:solidFill>
                      <a:prstDash val="solid"/>
                      <a:round/>
                      <a:headEnd type="none" w="med" len="med"/>
                      <a:tailEnd type="none" w="med" len="med"/>
                    </a:lnL>
                    <a:lnR w="19050" cap="flat" cmpd="sng" algn="ctr">
                      <a:solidFill>
                        <a:schemeClr val="bg1">
                          <a:lumMod val="65000"/>
                        </a:schemeClr>
                      </a:solidFill>
                      <a:prstDash val="solid"/>
                      <a:round/>
                      <a:headEnd type="none" w="med" len="med"/>
                      <a:tailEnd type="none" w="med" len="med"/>
                    </a:lnR>
                    <a:lnT w="190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01084276"/>
                  </a:ext>
                </a:extLst>
              </a:tr>
              <a:tr h="218028">
                <a:tc>
                  <a:txBody>
                    <a:bodyPr/>
                    <a:lstStyle/>
                    <a:p>
                      <a:endParaRPr lang="en-GB" sz="100" b="0" dirty="0">
                        <a:solidFill>
                          <a:schemeClr val="tx1"/>
                        </a:solidFill>
                      </a:endParaRPr>
                    </a:p>
                  </a:txBody>
                  <a:tcPr marL="83127" marR="83127" marT="50292" marB="50292">
                    <a:lnL w="28575" cap="flat" cmpd="sng" algn="ctr">
                      <a:solidFill>
                        <a:schemeClr val="tx1"/>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83127" marR="83127" marT="50292" marB="50292">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83127" marR="83127" marT="50292" marB="50292">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83127" marR="83127" marT="50292" marB="50292">
                    <a:lnL w="9525" cap="flat" cmpd="sng" algn="ctr">
                      <a:solidFill>
                        <a:schemeClr val="bg1">
                          <a:lumMod val="65000"/>
                        </a:schemeClr>
                      </a:solidFill>
                      <a:prstDash val="solid"/>
                      <a:round/>
                      <a:headEnd type="none" w="med" len="med"/>
                      <a:tailEnd type="none" w="med" len="med"/>
                    </a:lnL>
                    <a:lnR w="190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a:solidFill>
                          <a:schemeClr val="tx1"/>
                        </a:solidFill>
                      </a:endParaRPr>
                    </a:p>
                  </a:txBody>
                  <a:tcPr marL="83127" marR="83127" marT="50292" marB="50292">
                    <a:lnL w="19050"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83127" marR="83127" marT="50292" marB="50292">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83127" marR="83127" marT="50292" marB="50292">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a:solidFill>
                          <a:schemeClr val="tx1"/>
                        </a:solidFill>
                      </a:endParaRPr>
                    </a:p>
                  </a:txBody>
                  <a:tcPr marL="83127" marR="83127" marT="50292" marB="50292">
                    <a:lnL w="9525" cap="flat" cmpd="sng" algn="ctr">
                      <a:solidFill>
                        <a:schemeClr val="bg1">
                          <a:lumMod val="65000"/>
                        </a:schemeClr>
                      </a:solidFill>
                      <a:prstDash val="solid"/>
                      <a:round/>
                      <a:headEnd type="none" w="med" len="med"/>
                      <a:tailEnd type="none" w="med" len="med"/>
                    </a:lnL>
                    <a:lnR w="190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83127" marR="83127" marT="50292" marB="50292">
                    <a:lnL w="19050"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83127" marR="83127" marT="50292" marB="50292">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83127" marR="83127" marT="50292" marB="50292">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a:solidFill>
                          <a:schemeClr val="tx1"/>
                        </a:solidFill>
                      </a:endParaRPr>
                    </a:p>
                  </a:txBody>
                  <a:tcPr marL="83127" marR="83127" marT="50292" marB="50292">
                    <a:lnL w="9525" cap="flat" cmpd="sng" algn="ctr">
                      <a:solidFill>
                        <a:schemeClr val="bg1">
                          <a:lumMod val="65000"/>
                        </a:schemeClr>
                      </a:solidFill>
                      <a:prstDash val="solid"/>
                      <a:round/>
                      <a:headEnd type="none" w="med" len="med"/>
                      <a:tailEnd type="none" w="med" len="med"/>
                    </a:lnL>
                    <a:lnR w="190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07017997"/>
                  </a:ext>
                </a:extLst>
              </a:tr>
              <a:tr h="218028">
                <a:tc>
                  <a:txBody>
                    <a:bodyPr/>
                    <a:lstStyle/>
                    <a:p>
                      <a:endParaRPr lang="en-GB" sz="100" b="0" dirty="0">
                        <a:solidFill>
                          <a:schemeClr val="tx1"/>
                        </a:solidFill>
                      </a:endParaRPr>
                    </a:p>
                  </a:txBody>
                  <a:tcPr marL="83127" marR="83127" marT="50292" marB="50292">
                    <a:lnL w="28575" cap="flat" cmpd="sng" algn="ctr">
                      <a:solidFill>
                        <a:schemeClr val="tx1"/>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a:solidFill>
                          <a:schemeClr val="tx1"/>
                        </a:solidFill>
                      </a:endParaRPr>
                    </a:p>
                  </a:txBody>
                  <a:tcPr marL="83127" marR="83127" marT="50292" marB="50292">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a:solidFill>
                          <a:schemeClr val="tx1"/>
                        </a:solidFill>
                      </a:endParaRPr>
                    </a:p>
                  </a:txBody>
                  <a:tcPr marL="83127" marR="83127" marT="50292" marB="50292">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83127" marR="83127" marT="50292" marB="50292">
                    <a:lnL w="9525" cap="flat" cmpd="sng" algn="ctr">
                      <a:solidFill>
                        <a:schemeClr val="bg1">
                          <a:lumMod val="65000"/>
                        </a:schemeClr>
                      </a:solidFill>
                      <a:prstDash val="solid"/>
                      <a:round/>
                      <a:headEnd type="none" w="med" len="med"/>
                      <a:tailEnd type="none" w="med" len="med"/>
                    </a:lnL>
                    <a:lnR w="190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a:solidFill>
                          <a:schemeClr val="tx1"/>
                        </a:solidFill>
                      </a:endParaRPr>
                    </a:p>
                  </a:txBody>
                  <a:tcPr marL="83127" marR="83127" marT="50292" marB="50292">
                    <a:lnL w="19050"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a:solidFill>
                          <a:schemeClr val="tx1"/>
                        </a:solidFill>
                      </a:endParaRPr>
                    </a:p>
                  </a:txBody>
                  <a:tcPr marL="83127" marR="83127" marT="50292" marB="50292">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83127" marR="83127" marT="50292" marB="50292">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83127" marR="83127" marT="50292" marB="50292">
                    <a:lnL w="9525" cap="flat" cmpd="sng" algn="ctr">
                      <a:solidFill>
                        <a:schemeClr val="bg1">
                          <a:lumMod val="65000"/>
                        </a:schemeClr>
                      </a:solidFill>
                      <a:prstDash val="solid"/>
                      <a:round/>
                      <a:headEnd type="none" w="med" len="med"/>
                      <a:tailEnd type="none" w="med" len="med"/>
                    </a:lnL>
                    <a:lnR w="190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83127" marR="83127" marT="50292" marB="50292">
                    <a:lnL w="19050"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83127" marR="83127" marT="50292" marB="50292">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83127" marR="83127" marT="50292" marB="50292">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83127" marR="83127" marT="50292" marB="50292">
                    <a:lnL w="9525" cap="flat" cmpd="sng" algn="ctr">
                      <a:solidFill>
                        <a:schemeClr val="bg1">
                          <a:lumMod val="65000"/>
                        </a:schemeClr>
                      </a:solidFill>
                      <a:prstDash val="solid"/>
                      <a:round/>
                      <a:headEnd type="none" w="med" len="med"/>
                      <a:tailEnd type="none" w="med" len="med"/>
                    </a:lnL>
                    <a:lnR w="190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2731071"/>
                  </a:ext>
                </a:extLst>
              </a:tr>
              <a:tr h="218028">
                <a:tc>
                  <a:txBody>
                    <a:bodyPr/>
                    <a:lstStyle/>
                    <a:p>
                      <a:endParaRPr lang="en-GB" sz="100" b="0" dirty="0">
                        <a:solidFill>
                          <a:schemeClr val="tx1"/>
                        </a:solidFill>
                      </a:endParaRPr>
                    </a:p>
                  </a:txBody>
                  <a:tcPr marL="83127" marR="83127" marT="50292" marB="50292">
                    <a:lnL w="28575" cap="flat" cmpd="sng" algn="ctr">
                      <a:solidFill>
                        <a:schemeClr val="tx1"/>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190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83127" marR="83127" marT="50292" marB="50292">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190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83127" marR="83127" marT="50292" marB="50292">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190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83127" marR="83127" marT="50292" marB="50292">
                    <a:lnL w="9525" cap="flat" cmpd="sng" algn="ctr">
                      <a:solidFill>
                        <a:schemeClr val="bg1">
                          <a:lumMod val="65000"/>
                        </a:schemeClr>
                      </a:solidFill>
                      <a:prstDash val="solid"/>
                      <a:round/>
                      <a:headEnd type="none" w="med" len="med"/>
                      <a:tailEnd type="none" w="med" len="med"/>
                    </a:lnL>
                    <a:lnR w="190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190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83127" marR="83127" marT="50292" marB="50292">
                    <a:lnL w="19050"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190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83127" marR="83127" marT="50292" marB="50292">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190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83127" marR="83127" marT="50292" marB="50292">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190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83127" marR="83127" marT="50292" marB="50292">
                    <a:lnL w="9525" cap="flat" cmpd="sng" algn="ctr">
                      <a:solidFill>
                        <a:schemeClr val="bg1">
                          <a:lumMod val="65000"/>
                        </a:schemeClr>
                      </a:solidFill>
                      <a:prstDash val="solid"/>
                      <a:round/>
                      <a:headEnd type="none" w="med" len="med"/>
                      <a:tailEnd type="none" w="med" len="med"/>
                    </a:lnL>
                    <a:lnR w="190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190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a:solidFill>
                          <a:schemeClr val="tx1"/>
                        </a:solidFill>
                      </a:endParaRPr>
                    </a:p>
                  </a:txBody>
                  <a:tcPr marL="83127" marR="83127" marT="50292" marB="50292">
                    <a:lnL w="19050"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190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83127" marR="83127" marT="50292" marB="50292">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190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a:solidFill>
                          <a:schemeClr val="tx1"/>
                        </a:solidFill>
                      </a:endParaRPr>
                    </a:p>
                  </a:txBody>
                  <a:tcPr marL="83127" marR="83127" marT="50292" marB="50292">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190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83127" marR="83127" marT="50292" marB="50292">
                    <a:lnL w="9525" cap="flat" cmpd="sng" algn="ctr">
                      <a:solidFill>
                        <a:schemeClr val="bg1">
                          <a:lumMod val="65000"/>
                        </a:schemeClr>
                      </a:solidFill>
                      <a:prstDash val="solid"/>
                      <a:round/>
                      <a:headEnd type="none" w="med" len="med"/>
                      <a:tailEnd type="none" w="med" len="med"/>
                    </a:lnL>
                    <a:lnR w="190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190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07649161"/>
                  </a:ext>
                </a:extLst>
              </a:tr>
              <a:tr h="218028">
                <a:tc>
                  <a:txBody>
                    <a:bodyPr/>
                    <a:lstStyle/>
                    <a:p>
                      <a:endParaRPr lang="en-GB" sz="100" b="0" dirty="0">
                        <a:solidFill>
                          <a:schemeClr val="tx1"/>
                        </a:solidFill>
                      </a:endParaRPr>
                    </a:p>
                  </a:txBody>
                  <a:tcPr marL="83127" marR="83127" marT="50292" marB="50292">
                    <a:lnL w="28575" cap="flat" cmpd="sng" algn="ctr">
                      <a:solidFill>
                        <a:schemeClr val="tx1"/>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190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83127" marR="83127" marT="50292" marB="50292">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190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83127" marR="83127" marT="50292" marB="50292">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190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83127" marR="83127" marT="50292" marB="50292">
                    <a:lnL w="9525" cap="flat" cmpd="sng" algn="ctr">
                      <a:solidFill>
                        <a:schemeClr val="bg1">
                          <a:lumMod val="65000"/>
                        </a:schemeClr>
                      </a:solidFill>
                      <a:prstDash val="solid"/>
                      <a:round/>
                      <a:headEnd type="none" w="med" len="med"/>
                      <a:tailEnd type="none" w="med" len="med"/>
                    </a:lnL>
                    <a:lnR w="19050" cap="flat" cmpd="sng" algn="ctr">
                      <a:solidFill>
                        <a:schemeClr val="bg1">
                          <a:lumMod val="65000"/>
                        </a:schemeClr>
                      </a:solidFill>
                      <a:prstDash val="solid"/>
                      <a:round/>
                      <a:headEnd type="none" w="med" len="med"/>
                      <a:tailEnd type="none" w="med" len="med"/>
                    </a:lnR>
                    <a:lnT w="190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83127" marR="83127" marT="50292" marB="50292">
                    <a:lnL w="19050"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190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83127" marR="83127" marT="50292" marB="50292">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190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83127" marR="83127" marT="50292" marB="50292">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190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83127" marR="83127" marT="50292" marB="50292">
                    <a:lnL w="9525" cap="flat" cmpd="sng" algn="ctr">
                      <a:solidFill>
                        <a:schemeClr val="bg1">
                          <a:lumMod val="65000"/>
                        </a:schemeClr>
                      </a:solidFill>
                      <a:prstDash val="solid"/>
                      <a:round/>
                      <a:headEnd type="none" w="med" len="med"/>
                      <a:tailEnd type="none" w="med" len="med"/>
                    </a:lnL>
                    <a:lnR w="19050" cap="flat" cmpd="sng" algn="ctr">
                      <a:solidFill>
                        <a:schemeClr val="bg1">
                          <a:lumMod val="65000"/>
                        </a:schemeClr>
                      </a:solidFill>
                      <a:prstDash val="solid"/>
                      <a:round/>
                      <a:headEnd type="none" w="med" len="med"/>
                      <a:tailEnd type="none" w="med" len="med"/>
                    </a:lnR>
                    <a:lnT w="190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a:solidFill>
                          <a:schemeClr val="tx1"/>
                        </a:solidFill>
                      </a:endParaRPr>
                    </a:p>
                  </a:txBody>
                  <a:tcPr marL="83127" marR="83127" marT="50292" marB="50292">
                    <a:lnL w="19050"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190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83127" marR="83127" marT="50292" marB="50292">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190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a:solidFill>
                          <a:schemeClr val="tx1"/>
                        </a:solidFill>
                      </a:endParaRPr>
                    </a:p>
                  </a:txBody>
                  <a:tcPr marL="83127" marR="83127" marT="50292" marB="50292">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190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83127" marR="83127" marT="50292" marB="50292">
                    <a:lnL w="9525" cap="flat" cmpd="sng" algn="ctr">
                      <a:solidFill>
                        <a:schemeClr val="bg1">
                          <a:lumMod val="65000"/>
                        </a:schemeClr>
                      </a:solidFill>
                      <a:prstDash val="solid"/>
                      <a:round/>
                      <a:headEnd type="none" w="med" len="med"/>
                      <a:tailEnd type="none" w="med" len="med"/>
                    </a:lnL>
                    <a:lnR w="19050" cap="flat" cmpd="sng" algn="ctr">
                      <a:solidFill>
                        <a:schemeClr val="bg1">
                          <a:lumMod val="65000"/>
                        </a:schemeClr>
                      </a:solidFill>
                      <a:prstDash val="solid"/>
                      <a:round/>
                      <a:headEnd type="none" w="med" len="med"/>
                      <a:tailEnd type="none" w="med" len="med"/>
                    </a:lnR>
                    <a:lnT w="190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93208817"/>
                  </a:ext>
                </a:extLst>
              </a:tr>
              <a:tr h="218028">
                <a:tc>
                  <a:txBody>
                    <a:bodyPr/>
                    <a:lstStyle/>
                    <a:p>
                      <a:endParaRPr lang="en-GB" sz="100" b="0" dirty="0">
                        <a:solidFill>
                          <a:schemeClr val="tx1"/>
                        </a:solidFill>
                      </a:endParaRPr>
                    </a:p>
                  </a:txBody>
                  <a:tcPr marL="83127" marR="83127" marT="50292" marB="50292">
                    <a:lnL w="28575" cap="flat" cmpd="sng" algn="ctr">
                      <a:solidFill>
                        <a:schemeClr val="tx1"/>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83127" marR="83127" marT="50292" marB="50292">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83127" marR="83127" marT="50292" marB="50292">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83127" marR="83127" marT="50292" marB="50292">
                    <a:lnL w="9525" cap="flat" cmpd="sng" algn="ctr">
                      <a:solidFill>
                        <a:schemeClr val="bg1">
                          <a:lumMod val="65000"/>
                        </a:schemeClr>
                      </a:solidFill>
                      <a:prstDash val="solid"/>
                      <a:round/>
                      <a:headEnd type="none" w="med" len="med"/>
                      <a:tailEnd type="none" w="med" len="med"/>
                    </a:lnL>
                    <a:lnR w="190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83127" marR="83127" marT="50292" marB="50292">
                    <a:lnL w="19050"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83127" marR="83127" marT="50292" marB="50292">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83127" marR="83127" marT="50292" marB="50292">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83127" marR="83127" marT="50292" marB="50292">
                    <a:lnL w="9525" cap="flat" cmpd="sng" algn="ctr">
                      <a:solidFill>
                        <a:schemeClr val="bg1">
                          <a:lumMod val="65000"/>
                        </a:schemeClr>
                      </a:solidFill>
                      <a:prstDash val="solid"/>
                      <a:round/>
                      <a:headEnd type="none" w="med" len="med"/>
                      <a:tailEnd type="none" w="med" len="med"/>
                    </a:lnL>
                    <a:lnR w="190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a:solidFill>
                          <a:schemeClr val="tx1"/>
                        </a:solidFill>
                      </a:endParaRPr>
                    </a:p>
                  </a:txBody>
                  <a:tcPr marL="83127" marR="83127" marT="50292" marB="50292">
                    <a:lnL w="19050"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83127" marR="83127" marT="50292" marB="50292">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a:solidFill>
                          <a:schemeClr val="tx1"/>
                        </a:solidFill>
                      </a:endParaRPr>
                    </a:p>
                  </a:txBody>
                  <a:tcPr marL="83127" marR="83127" marT="50292" marB="50292">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83127" marR="83127" marT="50292" marB="50292">
                    <a:lnL w="9525" cap="flat" cmpd="sng" algn="ctr">
                      <a:solidFill>
                        <a:schemeClr val="bg1">
                          <a:lumMod val="65000"/>
                        </a:schemeClr>
                      </a:solidFill>
                      <a:prstDash val="solid"/>
                      <a:round/>
                      <a:headEnd type="none" w="med" len="med"/>
                      <a:tailEnd type="none" w="med" len="med"/>
                    </a:lnL>
                    <a:lnR w="190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26291449"/>
                  </a:ext>
                </a:extLst>
              </a:tr>
              <a:tr h="218028">
                <a:tc>
                  <a:txBody>
                    <a:bodyPr/>
                    <a:lstStyle/>
                    <a:p>
                      <a:endParaRPr lang="en-GB" sz="100" b="0" dirty="0">
                        <a:solidFill>
                          <a:schemeClr val="tx1"/>
                        </a:solidFill>
                      </a:endParaRPr>
                    </a:p>
                  </a:txBody>
                  <a:tcPr marL="83127" marR="83127" marT="50292" marB="50292">
                    <a:lnL w="28575" cap="flat" cmpd="sng" algn="ctr">
                      <a:solidFill>
                        <a:schemeClr val="tx1"/>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83127" marR="83127" marT="50292" marB="50292">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83127" marR="83127" marT="50292" marB="50292">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83127" marR="83127" marT="50292" marB="50292">
                    <a:lnL w="9525" cap="flat" cmpd="sng" algn="ctr">
                      <a:solidFill>
                        <a:schemeClr val="bg1">
                          <a:lumMod val="65000"/>
                        </a:schemeClr>
                      </a:solidFill>
                      <a:prstDash val="solid"/>
                      <a:round/>
                      <a:headEnd type="none" w="med" len="med"/>
                      <a:tailEnd type="none" w="med" len="med"/>
                    </a:lnL>
                    <a:lnR w="190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83127" marR="83127" marT="50292" marB="50292">
                    <a:lnL w="19050"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83127" marR="83127" marT="50292" marB="50292">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83127" marR="83127" marT="50292" marB="50292">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83127" marR="83127" marT="50292" marB="50292">
                    <a:lnL w="9525" cap="flat" cmpd="sng" algn="ctr">
                      <a:solidFill>
                        <a:schemeClr val="bg1">
                          <a:lumMod val="65000"/>
                        </a:schemeClr>
                      </a:solidFill>
                      <a:prstDash val="solid"/>
                      <a:round/>
                      <a:headEnd type="none" w="med" len="med"/>
                      <a:tailEnd type="none" w="med" len="med"/>
                    </a:lnL>
                    <a:lnR w="190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83127" marR="83127" marT="50292" marB="50292">
                    <a:lnL w="19050"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83127" marR="83127" marT="50292" marB="50292">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a:solidFill>
                          <a:schemeClr val="tx1"/>
                        </a:solidFill>
                      </a:endParaRPr>
                    </a:p>
                  </a:txBody>
                  <a:tcPr marL="83127" marR="83127" marT="50292" marB="50292">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83127" marR="83127" marT="50292" marB="50292">
                    <a:lnL w="9525" cap="flat" cmpd="sng" algn="ctr">
                      <a:solidFill>
                        <a:schemeClr val="bg1">
                          <a:lumMod val="65000"/>
                        </a:schemeClr>
                      </a:solidFill>
                      <a:prstDash val="solid"/>
                      <a:round/>
                      <a:headEnd type="none" w="med" len="med"/>
                      <a:tailEnd type="none" w="med" len="med"/>
                    </a:lnL>
                    <a:lnR w="190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48755964"/>
                  </a:ext>
                </a:extLst>
              </a:tr>
              <a:tr h="218028">
                <a:tc>
                  <a:txBody>
                    <a:bodyPr/>
                    <a:lstStyle/>
                    <a:p>
                      <a:endParaRPr lang="en-GB" sz="100" b="0" dirty="0">
                        <a:solidFill>
                          <a:schemeClr val="tx1"/>
                        </a:solidFill>
                      </a:endParaRPr>
                    </a:p>
                  </a:txBody>
                  <a:tcPr marL="83127" marR="83127" marT="50292" marB="50292">
                    <a:lnL w="28575" cap="flat" cmpd="sng" algn="ctr">
                      <a:solidFill>
                        <a:schemeClr val="tx1"/>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190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83127" marR="83127" marT="50292" marB="50292">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190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83127" marR="83127" marT="50292" marB="50292">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190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83127" marR="83127" marT="50292" marB="50292">
                    <a:lnL w="9525" cap="flat" cmpd="sng" algn="ctr">
                      <a:solidFill>
                        <a:schemeClr val="bg1">
                          <a:lumMod val="65000"/>
                        </a:schemeClr>
                      </a:solidFill>
                      <a:prstDash val="solid"/>
                      <a:round/>
                      <a:headEnd type="none" w="med" len="med"/>
                      <a:tailEnd type="none" w="med" len="med"/>
                    </a:lnL>
                    <a:lnR w="190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190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83127" marR="83127" marT="50292" marB="50292">
                    <a:lnL w="19050"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190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83127" marR="83127" marT="50292" marB="50292">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190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83127" marR="83127" marT="50292" marB="50292">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190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83127" marR="83127" marT="50292" marB="50292">
                    <a:lnL w="9525" cap="flat" cmpd="sng" algn="ctr">
                      <a:solidFill>
                        <a:schemeClr val="bg1">
                          <a:lumMod val="65000"/>
                        </a:schemeClr>
                      </a:solidFill>
                      <a:prstDash val="solid"/>
                      <a:round/>
                      <a:headEnd type="none" w="med" len="med"/>
                      <a:tailEnd type="none" w="med" len="med"/>
                    </a:lnL>
                    <a:lnR w="190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190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a:solidFill>
                          <a:schemeClr val="tx1"/>
                        </a:solidFill>
                      </a:endParaRPr>
                    </a:p>
                  </a:txBody>
                  <a:tcPr marL="83127" marR="83127" marT="50292" marB="50292">
                    <a:lnL w="19050"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190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83127" marR="83127" marT="50292" marB="50292">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190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83127" marR="83127" marT="50292" marB="50292">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190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83127" marR="83127" marT="50292" marB="50292">
                    <a:lnL w="9525" cap="flat" cmpd="sng" algn="ctr">
                      <a:solidFill>
                        <a:schemeClr val="bg1">
                          <a:lumMod val="65000"/>
                        </a:schemeClr>
                      </a:solidFill>
                      <a:prstDash val="solid"/>
                      <a:round/>
                      <a:headEnd type="none" w="med" len="med"/>
                      <a:tailEnd type="none" w="med" len="med"/>
                    </a:lnL>
                    <a:lnR w="190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190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19972788"/>
                  </a:ext>
                </a:extLst>
              </a:tr>
              <a:tr h="218028">
                <a:tc>
                  <a:txBody>
                    <a:bodyPr/>
                    <a:lstStyle/>
                    <a:p>
                      <a:endParaRPr lang="en-GB" sz="100" b="0">
                        <a:solidFill>
                          <a:schemeClr val="tx1"/>
                        </a:solidFill>
                      </a:endParaRPr>
                    </a:p>
                  </a:txBody>
                  <a:tcPr marL="83127" marR="83127" marT="50292" marB="50292">
                    <a:lnL w="28575" cap="flat" cmpd="sng" algn="ctr">
                      <a:solidFill>
                        <a:schemeClr val="tx1"/>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190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a:solidFill>
                          <a:schemeClr val="tx1"/>
                        </a:solidFill>
                      </a:endParaRPr>
                    </a:p>
                  </a:txBody>
                  <a:tcPr marL="83127" marR="83127" marT="50292" marB="50292">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190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a:solidFill>
                          <a:schemeClr val="tx1"/>
                        </a:solidFill>
                      </a:endParaRPr>
                    </a:p>
                  </a:txBody>
                  <a:tcPr marL="83127" marR="83127" marT="50292" marB="50292">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190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a:solidFill>
                          <a:schemeClr val="tx1"/>
                        </a:solidFill>
                      </a:endParaRPr>
                    </a:p>
                  </a:txBody>
                  <a:tcPr marL="83127" marR="83127" marT="50292" marB="50292">
                    <a:lnL w="9525" cap="flat" cmpd="sng" algn="ctr">
                      <a:solidFill>
                        <a:schemeClr val="bg1">
                          <a:lumMod val="65000"/>
                        </a:schemeClr>
                      </a:solidFill>
                      <a:prstDash val="solid"/>
                      <a:round/>
                      <a:headEnd type="none" w="med" len="med"/>
                      <a:tailEnd type="none" w="med" len="med"/>
                    </a:lnL>
                    <a:lnR w="19050" cap="flat" cmpd="sng" algn="ctr">
                      <a:solidFill>
                        <a:schemeClr val="bg1">
                          <a:lumMod val="65000"/>
                        </a:schemeClr>
                      </a:solidFill>
                      <a:prstDash val="solid"/>
                      <a:round/>
                      <a:headEnd type="none" w="med" len="med"/>
                      <a:tailEnd type="none" w="med" len="med"/>
                    </a:lnR>
                    <a:lnT w="190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a:solidFill>
                          <a:schemeClr val="tx1"/>
                        </a:solidFill>
                      </a:endParaRPr>
                    </a:p>
                  </a:txBody>
                  <a:tcPr marL="83127" marR="83127" marT="50292" marB="50292">
                    <a:lnL w="19050"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190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83127" marR="83127" marT="50292" marB="50292">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190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a:solidFill>
                          <a:schemeClr val="tx1"/>
                        </a:solidFill>
                      </a:endParaRPr>
                    </a:p>
                  </a:txBody>
                  <a:tcPr marL="83127" marR="83127" marT="50292" marB="50292">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190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83127" marR="83127" marT="50292" marB="50292">
                    <a:lnL w="9525" cap="flat" cmpd="sng" algn="ctr">
                      <a:solidFill>
                        <a:schemeClr val="bg1">
                          <a:lumMod val="65000"/>
                        </a:schemeClr>
                      </a:solidFill>
                      <a:prstDash val="solid"/>
                      <a:round/>
                      <a:headEnd type="none" w="med" len="med"/>
                      <a:tailEnd type="none" w="med" len="med"/>
                    </a:lnL>
                    <a:lnR w="19050" cap="flat" cmpd="sng" algn="ctr">
                      <a:solidFill>
                        <a:schemeClr val="bg1">
                          <a:lumMod val="65000"/>
                        </a:schemeClr>
                      </a:solidFill>
                      <a:prstDash val="solid"/>
                      <a:round/>
                      <a:headEnd type="none" w="med" len="med"/>
                      <a:tailEnd type="none" w="med" len="med"/>
                    </a:lnR>
                    <a:lnT w="190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83127" marR="83127" marT="50292" marB="50292">
                    <a:lnL w="19050"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190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83127" marR="83127" marT="50292" marB="50292">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190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83127" marR="83127" marT="50292" marB="50292">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190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83127" marR="83127" marT="50292" marB="50292">
                    <a:lnL w="9525" cap="flat" cmpd="sng" algn="ctr">
                      <a:solidFill>
                        <a:schemeClr val="bg1">
                          <a:lumMod val="65000"/>
                        </a:schemeClr>
                      </a:solidFill>
                      <a:prstDash val="solid"/>
                      <a:round/>
                      <a:headEnd type="none" w="med" len="med"/>
                      <a:tailEnd type="none" w="med" len="med"/>
                    </a:lnL>
                    <a:lnR w="19050" cap="flat" cmpd="sng" algn="ctr">
                      <a:solidFill>
                        <a:schemeClr val="bg1">
                          <a:lumMod val="65000"/>
                        </a:schemeClr>
                      </a:solidFill>
                      <a:prstDash val="solid"/>
                      <a:round/>
                      <a:headEnd type="none" w="med" len="med"/>
                      <a:tailEnd type="none" w="med" len="med"/>
                    </a:lnR>
                    <a:lnT w="190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5181725"/>
                  </a:ext>
                </a:extLst>
              </a:tr>
              <a:tr h="218028">
                <a:tc>
                  <a:txBody>
                    <a:bodyPr/>
                    <a:lstStyle/>
                    <a:p>
                      <a:endParaRPr lang="en-GB" sz="100" b="0" dirty="0">
                        <a:solidFill>
                          <a:schemeClr val="tx1"/>
                        </a:solidFill>
                      </a:endParaRPr>
                    </a:p>
                  </a:txBody>
                  <a:tcPr marL="83127" marR="83127" marT="50292" marB="50292">
                    <a:lnL w="28575" cap="flat" cmpd="sng" algn="ctr">
                      <a:solidFill>
                        <a:schemeClr val="tx1"/>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83127" marR="83127" marT="50292" marB="50292">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a:solidFill>
                          <a:schemeClr val="tx1"/>
                        </a:solidFill>
                      </a:endParaRPr>
                    </a:p>
                  </a:txBody>
                  <a:tcPr marL="83127" marR="83127" marT="50292" marB="50292">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83127" marR="83127" marT="50292" marB="50292">
                    <a:lnL w="9525" cap="flat" cmpd="sng" algn="ctr">
                      <a:solidFill>
                        <a:schemeClr val="bg1">
                          <a:lumMod val="65000"/>
                        </a:schemeClr>
                      </a:solidFill>
                      <a:prstDash val="solid"/>
                      <a:round/>
                      <a:headEnd type="none" w="med" len="med"/>
                      <a:tailEnd type="none" w="med" len="med"/>
                    </a:lnL>
                    <a:lnR w="190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83127" marR="83127" marT="50292" marB="50292">
                    <a:lnL w="19050"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83127" marR="83127" marT="50292" marB="50292">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83127" marR="83127" marT="50292" marB="50292">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83127" marR="83127" marT="50292" marB="50292">
                    <a:lnL w="9525" cap="flat" cmpd="sng" algn="ctr">
                      <a:solidFill>
                        <a:schemeClr val="bg1">
                          <a:lumMod val="65000"/>
                        </a:schemeClr>
                      </a:solidFill>
                      <a:prstDash val="solid"/>
                      <a:round/>
                      <a:headEnd type="none" w="med" len="med"/>
                      <a:tailEnd type="none" w="med" len="med"/>
                    </a:lnL>
                    <a:lnR w="190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83127" marR="83127" marT="50292" marB="50292">
                    <a:lnL w="19050"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83127" marR="83127" marT="50292" marB="50292">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a:solidFill>
                          <a:schemeClr val="tx1"/>
                        </a:solidFill>
                      </a:endParaRPr>
                    </a:p>
                  </a:txBody>
                  <a:tcPr marL="83127" marR="83127" marT="50292" marB="50292">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83127" marR="83127" marT="50292" marB="50292">
                    <a:lnL w="9525" cap="flat" cmpd="sng" algn="ctr">
                      <a:solidFill>
                        <a:schemeClr val="bg1">
                          <a:lumMod val="65000"/>
                        </a:schemeClr>
                      </a:solidFill>
                      <a:prstDash val="solid"/>
                      <a:round/>
                      <a:headEnd type="none" w="med" len="med"/>
                      <a:tailEnd type="none" w="med" len="med"/>
                    </a:lnL>
                    <a:lnR w="190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86003197"/>
                  </a:ext>
                </a:extLst>
              </a:tr>
              <a:tr h="218028">
                <a:tc>
                  <a:txBody>
                    <a:bodyPr/>
                    <a:lstStyle/>
                    <a:p>
                      <a:endParaRPr lang="en-GB" sz="100" b="0">
                        <a:solidFill>
                          <a:schemeClr val="tx1"/>
                        </a:solidFill>
                      </a:endParaRPr>
                    </a:p>
                  </a:txBody>
                  <a:tcPr marL="83127" marR="83127" marT="50292" marB="50292">
                    <a:lnL w="28575" cap="flat" cmpd="sng" algn="ctr">
                      <a:solidFill>
                        <a:schemeClr val="tx1"/>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a:solidFill>
                          <a:schemeClr val="tx1"/>
                        </a:solidFill>
                      </a:endParaRPr>
                    </a:p>
                  </a:txBody>
                  <a:tcPr marL="83127" marR="83127" marT="50292" marB="50292">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a:solidFill>
                          <a:schemeClr val="tx1"/>
                        </a:solidFill>
                      </a:endParaRPr>
                    </a:p>
                  </a:txBody>
                  <a:tcPr marL="83127" marR="83127" marT="50292" marB="50292">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a:solidFill>
                          <a:schemeClr val="tx1"/>
                        </a:solidFill>
                      </a:endParaRPr>
                    </a:p>
                  </a:txBody>
                  <a:tcPr marL="83127" marR="83127" marT="50292" marB="50292">
                    <a:lnL w="9525" cap="flat" cmpd="sng" algn="ctr">
                      <a:solidFill>
                        <a:schemeClr val="bg1">
                          <a:lumMod val="65000"/>
                        </a:schemeClr>
                      </a:solidFill>
                      <a:prstDash val="solid"/>
                      <a:round/>
                      <a:headEnd type="none" w="med" len="med"/>
                      <a:tailEnd type="none" w="med" len="med"/>
                    </a:lnL>
                    <a:lnR w="190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83127" marR="83127" marT="50292" marB="50292">
                    <a:lnL w="19050"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83127" marR="83127" marT="50292" marB="50292">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83127" marR="83127" marT="50292" marB="50292">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83127" marR="83127" marT="50292" marB="50292">
                    <a:lnL w="9525" cap="flat" cmpd="sng" algn="ctr">
                      <a:solidFill>
                        <a:schemeClr val="bg1">
                          <a:lumMod val="65000"/>
                        </a:schemeClr>
                      </a:solidFill>
                      <a:prstDash val="solid"/>
                      <a:round/>
                      <a:headEnd type="none" w="med" len="med"/>
                      <a:tailEnd type="none" w="med" len="med"/>
                    </a:lnL>
                    <a:lnR w="190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83127" marR="83127" marT="50292" marB="50292">
                    <a:lnL w="19050"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83127" marR="83127" marT="50292" marB="50292">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83127" marR="83127" marT="50292" marB="50292">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83127" marR="83127" marT="50292" marB="50292">
                    <a:lnL w="9525" cap="flat" cmpd="sng" algn="ctr">
                      <a:solidFill>
                        <a:schemeClr val="bg1">
                          <a:lumMod val="65000"/>
                        </a:schemeClr>
                      </a:solidFill>
                      <a:prstDash val="solid"/>
                      <a:round/>
                      <a:headEnd type="none" w="med" len="med"/>
                      <a:tailEnd type="none" w="med" len="med"/>
                    </a:lnL>
                    <a:lnR w="190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98433261"/>
                  </a:ext>
                </a:extLst>
              </a:tr>
              <a:tr h="218028">
                <a:tc>
                  <a:txBody>
                    <a:bodyPr/>
                    <a:lstStyle/>
                    <a:p>
                      <a:endParaRPr lang="en-GB" sz="100" b="0" dirty="0">
                        <a:solidFill>
                          <a:schemeClr val="tx1"/>
                        </a:solidFill>
                      </a:endParaRPr>
                    </a:p>
                  </a:txBody>
                  <a:tcPr marL="83127" marR="83127" marT="50292" marB="50292">
                    <a:lnL w="28575" cap="flat" cmpd="sng" algn="ctr">
                      <a:solidFill>
                        <a:schemeClr val="tx1"/>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83127" marR="83127" marT="50292" marB="50292">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83127" marR="83127" marT="50292" marB="50292">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a:solidFill>
                          <a:schemeClr val="tx1"/>
                        </a:solidFill>
                      </a:endParaRPr>
                    </a:p>
                  </a:txBody>
                  <a:tcPr marL="83127" marR="83127" marT="50292" marB="50292">
                    <a:lnL w="9525" cap="flat" cmpd="sng" algn="ctr">
                      <a:solidFill>
                        <a:schemeClr val="bg1">
                          <a:lumMod val="65000"/>
                        </a:schemeClr>
                      </a:solidFill>
                      <a:prstDash val="solid"/>
                      <a:round/>
                      <a:headEnd type="none" w="med" len="med"/>
                      <a:tailEnd type="none" w="med" len="med"/>
                    </a:lnL>
                    <a:lnR w="190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83127" marR="83127" marT="50292" marB="50292">
                    <a:lnL w="19050"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83127" marR="83127" marT="50292" marB="50292">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83127" marR="83127" marT="50292" marB="50292">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83127" marR="83127" marT="50292" marB="50292">
                    <a:lnL w="9525" cap="flat" cmpd="sng" algn="ctr">
                      <a:solidFill>
                        <a:schemeClr val="bg1">
                          <a:lumMod val="65000"/>
                        </a:schemeClr>
                      </a:solidFill>
                      <a:prstDash val="solid"/>
                      <a:round/>
                      <a:headEnd type="none" w="med" len="med"/>
                      <a:tailEnd type="none" w="med" len="med"/>
                    </a:lnL>
                    <a:lnR w="190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83127" marR="83127" marT="50292" marB="50292">
                    <a:lnL w="19050"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83127" marR="83127" marT="50292" marB="50292">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83127" marR="83127" marT="50292" marB="50292">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83127" marR="83127" marT="50292" marB="50292">
                    <a:lnL w="9525" cap="flat" cmpd="sng" algn="ctr">
                      <a:solidFill>
                        <a:schemeClr val="bg1">
                          <a:lumMod val="65000"/>
                        </a:schemeClr>
                      </a:solidFill>
                      <a:prstDash val="solid"/>
                      <a:round/>
                      <a:headEnd type="none" w="med" len="med"/>
                      <a:tailEnd type="none" w="med" len="med"/>
                    </a:lnL>
                    <a:lnR w="190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41176172"/>
                  </a:ext>
                </a:extLst>
              </a:tr>
            </a:tbl>
          </a:graphicData>
        </a:graphic>
      </p:graphicFrame>
      <p:sp>
        <p:nvSpPr>
          <p:cNvPr id="55" name="TextBox 54">
            <a:extLst>
              <a:ext uri="{FF2B5EF4-FFF2-40B4-BE49-F238E27FC236}">
                <a16:creationId xmlns:a16="http://schemas.microsoft.com/office/drawing/2014/main" id="{061DBE39-1B2A-E648-B3DF-33716655D400}"/>
              </a:ext>
            </a:extLst>
          </p:cNvPr>
          <p:cNvSpPr txBox="1"/>
          <p:nvPr/>
        </p:nvSpPr>
        <p:spPr>
          <a:xfrm rot="16200000">
            <a:off x="3608993" y="2395500"/>
            <a:ext cx="2824983" cy="246221"/>
          </a:xfrm>
          <a:prstGeom prst="rect">
            <a:avLst/>
          </a:prstGeom>
          <a:noFill/>
        </p:spPr>
        <p:txBody>
          <a:bodyPr wrap="square" lIns="0" tIns="0" rIns="0" bIns="0" rtlCol="0" anchor="ctr" anchorCtr="0">
            <a:spAutoFit/>
          </a:bodyPr>
          <a:lstStyle/>
          <a:p>
            <a:pPr algn="ctr">
              <a:defRPr/>
            </a:pPr>
            <a:r>
              <a:rPr lang="en-GB" altLang="en-US" sz="1600" b="1" dirty="0"/>
              <a:t>Distance from home </a:t>
            </a:r>
            <a:r>
              <a:rPr lang="en-GB" altLang="en-US" sz="1600" dirty="0"/>
              <a:t>(miles)</a:t>
            </a:r>
          </a:p>
        </p:txBody>
      </p:sp>
      <p:sp>
        <p:nvSpPr>
          <p:cNvPr id="56" name="TextBox 55">
            <a:extLst>
              <a:ext uri="{FF2B5EF4-FFF2-40B4-BE49-F238E27FC236}">
                <a16:creationId xmlns:a16="http://schemas.microsoft.com/office/drawing/2014/main" id="{748AB378-F80E-1A4D-9047-88E8BBD56058}"/>
              </a:ext>
            </a:extLst>
          </p:cNvPr>
          <p:cNvSpPr txBox="1"/>
          <p:nvPr/>
        </p:nvSpPr>
        <p:spPr>
          <a:xfrm>
            <a:off x="6534416" y="4075062"/>
            <a:ext cx="1261529" cy="246221"/>
          </a:xfrm>
          <a:prstGeom prst="rect">
            <a:avLst/>
          </a:prstGeom>
          <a:noFill/>
        </p:spPr>
        <p:txBody>
          <a:bodyPr wrap="square" lIns="0" tIns="0" rIns="0" bIns="0" rtlCol="0" anchor="ctr" anchorCtr="0">
            <a:spAutoFit/>
          </a:bodyPr>
          <a:lstStyle/>
          <a:p>
            <a:pPr algn="ctr">
              <a:defRPr/>
            </a:pPr>
            <a:r>
              <a:rPr lang="en-GB" altLang="en-US" sz="1600" b="1" dirty="0"/>
              <a:t>Time </a:t>
            </a:r>
            <a:r>
              <a:rPr lang="en-GB" altLang="en-US" sz="1600" dirty="0"/>
              <a:t>(hours)</a:t>
            </a:r>
          </a:p>
        </p:txBody>
      </p:sp>
      <p:sp>
        <p:nvSpPr>
          <p:cNvPr id="58" name="TextBox 57">
            <a:extLst>
              <a:ext uri="{FF2B5EF4-FFF2-40B4-BE49-F238E27FC236}">
                <a16:creationId xmlns:a16="http://schemas.microsoft.com/office/drawing/2014/main" id="{E8728F29-5A1B-DB4D-94A1-655A5392C319}"/>
              </a:ext>
            </a:extLst>
          </p:cNvPr>
          <p:cNvSpPr txBox="1"/>
          <p:nvPr/>
        </p:nvSpPr>
        <p:spPr>
          <a:xfrm>
            <a:off x="5228977" y="3870948"/>
            <a:ext cx="558903" cy="246221"/>
          </a:xfrm>
          <a:prstGeom prst="rect">
            <a:avLst/>
          </a:prstGeom>
          <a:noFill/>
        </p:spPr>
        <p:txBody>
          <a:bodyPr wrap="square" lIns="0" tIns="0" rIns="0" bIns="0" rtlCol="0" anchor="ctr" anchorCtr="0">
            <a:spAutoFit/>
          </a:bodyPr>
          <a:lstStyle/>
          <a:p>
            <a:pPr algn="ctr">
              <a:defRPr/>
            </a:pPr>
            <a:r>
              <a:rPr lang="en-GB" altLang="en-US" sz="1600" dirty="0"/>
              <a:t>11:00</a:t>
            </a:r>
          </a:p>
        </p:txBody>
      </p:sp>
      <p:sp>
        <p:nvSpPr>
          <p:cNvPr id="60" name="TextBox 59">
            <a:extLst>
              <a:ext uri="{FF2B5EF4-FFF2-40B4-BE49-F238E27FC236}">
                <a16:creationId xmlns:a16="http://schemas.microsoft.com/office/drawing/2014/main" id="{4513F90C-DD0E-1647-8471-9691EDE3B96A}"/>
              </a:ext>
            </a:extLst>
          </p:cNvPr>
          <p:cNvSpPr txBox="1"/>
          <p:nvPr/>
        </p:nvSpPr>
        <p:spPr>
          <a:xfrm>
            <a:off x="6322505" y="3867826"/>
            <a:ext cx="508094" cy="246221"/>
          </a:xfrm>
          <a:prstGeom prst="rect">
            <a:avLst/>
          </a:prstGeom>
          <a:noFill/>
        </p:spPr>
        <p:txBody>
          <a:bodyPr wrap="square" lIns="0" tIns="0" rIns="0" bIns="0" rtlCol="0" anchor="ctr" anchorCtr="0">
            <a:spAutoFit/>
          </a:bodyPr>
          <a:lstStyle/>
          <a:p>
            <a:pPr algn="ctr">
              <a:defRPr/>
            </a:pPr>
            <a:r>
              <a:rPr lang="en-GB" altLang="en-US" sz="1600" dirty="0"/>
              <a:t>12:00</a:t>
            </a:r>
          </a:p>
        </p:txBody>
      </p:sp>
      <p:sp>
        <p:nvSpPr>
          <p:cNvPr id="61" name="TextBox 60">
            <a:extLst>
              <a:ext uri="{FF2B5EF4-FFF2-40B4-BE49-F238E27FC236}">
                <a16:creationId xmlns:a16="http://schemas.microsoft.com/office/drawing/2014/main" id="{E90B53B7-A8D4-9F45-AD5F-E68B1E7B5035}"/>
              </a:ext>
            </a:extLst>
          </p:cNvPr>
          <p:cNvSpPr txBox="1"/>
          <p:nvPr/>
        </p:nvSpPr>
        <p:spPr>
          <a:xfrm>
            <a:off x="7305466" y="3867826"/>
            <a:ext cx="676272" cy="246221"/>
          </a:xfrm>
          <a:prstGeom prst="rect">
            <a:avLst/>
          </a:prstGeom>
          <a:noFill/>
        </p:spPr>
        <p:txBody>
          <a:bodyPr wrap="square" lIns="0" tIns="0" rIns="0" bIns="0" rtlCol="0" anchor="ctr" anchorCtr="0">
            <a:spAutoFit/>
          </a:bodyPr>
          <a:lstStyle/>
          <a:p>
            <a:pPr algn="ctr">
              <a:defRPr/>
            </a:pPr>
            <a:r>
              <a:rPr lang="en-GB" altLang="en-US" sz="1600" dirty="0"/>
              <a:t>13:00</a:t>
            </a:r>
          </a:p>
        </p:txBody>
      </p:sp>
      <p:sp>
        <p:nvSpPr>
          <p:cNvPr id="71" name="TextBox 70">
            <a:extLst>
              <a:ext uri="{FF2B5EF4-FFF2-40B4-BE49-F238E27FC236}">
                <a16:creationId xmlns:a16="http://schemas.microsoft.com/office/drawing/2014/main" id="{8E6F0F21-4371-C347-9E2C-76D1CC276D5F}"/>
              </a:ext>
            </a:extLst>
          </p:cNvPr>
          <p:cNvSpPr txBox="1"/>
          <p:nvPr/>
        </p:nvSpPr>
        <p:spPr>
          <a:xfrm>
            <a:off x="8372185" y="3870948"/>
            <a:ext cx="676272" cy="246221"/>
          </a:xfrm>
          <a:prstGeom prst="rect">
            <a:avLst/>
          </a:prstGeom>
          <a:noFill/>
        </p:spPr>
        <p:txBody>
          <a:bodyPr wrap="square" lIns="0" tIns="0" rIns="0" bIns="0" rtlCol="0" anchor="ctr" anchorCtr="0">
            <a:spAutoFit/>
          </a:bodyPr>
          <a:lstStyle/>
          <a:p>
            <a:pPr algn="ctr">
              <a:defRPr/>
            </a:pPr>
            <a:r>
              <a:rPr lang="en-GB" altLang="en-US" sz="1600" dirty="0"/>
              <a:t>14:00</a:t>
            </a:r>
          </a:p>
        </p:txBody>
      </p:sp>
      <p:sp>
        <p:nvSpPr>
          <p:cNvPr id="74" name="TextBox 73">
            <a:extLst>
              <a:ext uri="{FF2B5EF4-FFF2-40B4-BE49-F238E27FC236}">
                <a16:creationId xmlns:a16="http://schemas.microsoft.com/office/drawing/2014/main" id="{763C4FF3-EF69-CB43-B30C-2D9DC1E056A7}"/>
              </a:ext>
            </a:extLst>
          </p:cNvPr>
          <p:cNvSpPr txBox="1"/>
          <p:nvPr/>
        </p:nvSpPr>
        <p:spPr>
          <a:xfrm>
            <a:off x="5042286" y="3716858"/>
            <a:ext cx="398895" cy="246221"/>
          </a:xfrm>
          <a:prstGeom prst="rect">
            <a:avLst/>
          </a:prstGeom>
          <a:noFill/>
        </p:spPr>
        <p:txBody>
          <a:bodyPr wrap="square" lIns="0" tIns="0" rIns="0" bIns="0" rtlCol="0" anchor="ctr" anchorCtr="0">
            <a:spAutoFit/>
          </a:bodyPr>
          <a:lstStyle/>
          <a:p>
            <a:pPr algn="r">
              <a:defRPr/>
            </a:pPr>
            <a:r>
              <a:rPr lang="en-GB" altLang="en-US" sz="1600" dirty="0"/>
              <a:t>0</a:t>
            </a:r>
          </a:p>
        </p:txBody>
      </p:sp>
      <p:sp>
        <p:nvSpPr>
          <p:cNvPr id="75" name="TextBox 74">
            <a:extLst>
              <a:ext uri="{FF2B5EF4-FFF2-40B4-BE49-F238E27FC236}">
                <a16:creationId xmlns:a16="http://schemas.microsoft.com/office/drawing/2014/main" id="{66CD1929-E78C-9148-9C1F-51E62D413127}"/>
              </a:ext>
            </a:extLst>
          </p:cNvPr>
          <p:cNvSpPr txBox="1"/>
          <p:nvPr/>
        </p:nvSpPr>
        <p:spPr>
          <a:xfrm>
            <a:off x="5042286" y="2843913"/>
            <a:ext cx="398895" cy="246221"/>
          </a:xfrm>
          <a:prstGeom prst="rect">
            <a:avLst/>
          </a:prstGeom>
          <a:noFill/>
        </p:spPr>
        <p:txBody>
          <a:bodyPr wrap="square" lIns="0" tIns="0" rIns="0" bIns="0" rtlCol="0" anchor="ctr" anchorCtr="0">
            <a:spAutoFit/>
          </a:bodyPr>
          <a:lstStyle/>
          <a:p>
            <a:pPr algn="r">
              <a:defRPr/>
            </a:pPr>
            <a:r>
              <a:rPr lang="en-GB" altLang="en-US" sz="1600" dirty="0"/>
              <a:t>20</a:t>
            </a:r>
          </a:p>
        </p:txBody>
      </p:sp>
      <p:sp>
        <p:nvSpPr>
          <p:cNvPr id="77" name="TextBox 76">
            <a:extLst>
              <a:ext uri="{FF2B5EF4-FFF2-40B4-BE49-F238E27FC236}">
                <a16:creationId xmlns:a16="http://schemas.microsoft.com/office/drawing/2014/main" id="{F4C0009A-D5E3-DA48-A932-B6601C9A05E5}"/>
              </a:ext>
            </a:extLst>
          </p:cNvPr>
          <p:cNvSpPr txBox="1"/>
          <p:nvPr/>
        </p:nvSpPr>
        <p:spPr>
          <a:xfrm>
            <a:off x="5042286" y="1101374"/>
            <a:ext cx="398895" cy="246221"/>
          </a:xfrm>
          <a:prstGeom prst="rect">
            <a:avLst/>
          </a:prstGeom>
          <a:noFill/>
        </p:spPr>
        <p:txBody>
          <a:bodyPr wrap="square" lIns="0" tIns="0" rIns="0" bIns="0" rtlCol="0" anchor="ctr" anchorCtr="0">
            <a:spAutoFit/>
          </a:bodyPr>
          <a:lstStyle/>
          <a:p>
            <a:pPr algn="r">
              <a:defRPr/>
            </a:pPr>
            <a:r>
              <a:rPr lang="en-GB" altLang="en-US" sz="1600" dirty="0"/>
              <a:t>60</a:t>
            </a:r>
          </a:p>
        </p:txBody>
      </p:sp>
      <p:sp>
        <p:nvSpPr>
          <p:cNvPr id="78" name="TextBox 77">
            <a:extLst>
              <a:ext uri="{FF2B5EF4-FFF2-40B4-BE49-F238E27FC236}">
                <a16:creationId xmlns:a16="http://schemas.microsoft.com/office/drawing/2014/main" id="{02F8963B-6EAC-D547-A473-9B6227F0141C}"/>
              </a:ext>
            </a:extLst>
          </p:cNvPr>
          <p:cNvSpPr txBox="1"/>
          <p:nvPr/>
        </p:nvSpPr>
        <p:spPr>
          <a:xfrm>
            <a:off x="5042286" y="1972643"/>
            <a:ext cx="398895" cy="246221"/>
          </a:xfrm>
          <a:prstGeom prst="rect">
            <a:avLst/>
          </a:prstGeom>
          <a:noFill/>
        </p:spPr>
        <p:txBody>
          <a:bodyPr wrap="square" lIns="0" tIns="0" rIns="0" bIns="0" rtlCol="0" anchor="ctr" anchorCtr="0">
            <a:spAutoFit/>
          </a:bodyPr>
          <a:lstStyle/>
          <a:p>
            <a:pPr algn="r">
              <a:defRPr/>
            </a:pPr>
            <a:r>
              <a:rPr lang="en-GB" altLang="en-US" sz="1600" dirty="0"/>
              <a:t>40</a:t>
            </a:r>
          </a:p>
        </p:txBody>
      </p:sp>
      <p:cxnSp>
        <p:nvCxnSpPr>
          <p:cNvPr id="79" name="Straight Connector 78">
            <a:extLst>
              <a:ext uri="{FF2B5EF4-FFF2-40B4-BE49-F238E27FC236}">
                <a16:creationId xmlns:a16="http://schemas.microsoft.com/office/drawing/2014/main" id="{7FCA56E1-C5CD-3C41-9765-918DB545E309}"/>
              </a:ext>
            </a:extLst>
          </p:cNvPr>
          <p:cNvCxnSpPr>
            <a:cxnSpLocks/>
          </p:cNvCxnSpPr>
          <p:nvPr/>
        </p:nvCxnSpPr>
        <p:spPr>
          <a:xfrm flipV="1">
            <a:off x="5764055" y="1871535"/>
            <a:ext cx="810649" cy="1961918"/>
          </a:xfrm>
          <a:prstGeom prst="line">
            <a:avLst/>
          </a:prstGeom>
          <a:ln w="28575" cap="rnd">
            <a:solidFill>
              <a:schemeClr val="tx2">
                <a:lumMod val="50000"/>
              </a:schemeClr>
            </a:solidFill>
            <a:round/>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E53DF71A-6978-E745-9D52-82AEC448C615}"/>
              </a:ext>
            </a:extLst>
          </p:cNvPr>
          <p:cNvCxnSpPr>
            <a:cxnSpLocks/>
          </p:cNvCxnSpPr>
          <p:nvPr/>
        </p:nvCxnSpPr>
        <p:spPr>
          <a:xfrm>
            <a:off x="6574704" y="1873153"/>
            <a:ext cx="801145" cy="0"/>
          </a:xfrm>
          <a:prstGeom prst="line">
            <a:avLst/>
          </a:prstGeom>
          <a:ln w="28575" cap="rnd">
            <a:solidFill>
              <a:schemeClr val="tx2">
                <a:lumMod val="50000"/>
              </a:schemeClr>
            </a:solidFill>
            <a:round/>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27A93772-7412-474D-9EC5-F846462A3EEC}"/>
              </a:ext>
            </a:extLst>
          </p:cNvPr>
          <p:cNvCxnSpPr>
            <a:cxnSpLocks/>
          </p:cNvCxnSpPr>
          <p:nvPr/>
        </p:nvCxnSpPr>
        <p:spPr>
          <a:xfrm>
            <a:off x="7375849" y="1873153"/>
            <a:ext cx="1332955" cy="1965371"/>
          </a:xfrm>
          <a:prstGeom prst="line">
            <a:avLst/>
          </a:prstGeom>
          <a:ln w="28575" cap="rnd">
            <a:solidFill>
              <a:schemeClr val="tx2">
                <a:lumMod val="50000"/>
              </a:schemeClr>
            </a:solidFill>
            <a:round/>
          </a:ln>
        </p:spPr>
        <p:style>
          <a:lnRef idx="1">
            <a:schemeClr val="accent1"/>
          </a:lnRef>
          <a:fillRef idx="0">
            <a:schemeClr val="accent1"/>
          </a:fillRef>
          <a:effectRef idx="0">
            <a:schemeClr val="accent1"/>
          </a:effectRef>
          <a:fontRef idx="minor">
            <a:schemeClr val="tx1"/>
          </a:fontRef>
        </p:style>
      </p:cxnSp>
      <p:sp>
        <p:nvSpPr>
          <p:cNvPr id="85" name="TextBox 84">
            <a:extLst>
              <a:ext uri="{FF2B5EF4-FFF2-40B4-BE49-F238E27FC236}">
                <a16:creationId xmlns:a16="http://schemas.microsoft.com/office/drawing/2014/main" id="{6A20D443-9591-C94D-AF9C-1E40E88EB3A5}"/>
              </a:ext>
            </a:extLst>
          </p:cNvPr>
          <p:cNvSpPr txBox="1"/>
          <p:nvPr/>
        </p:nvSpPr>
        <p:spPr>
          <a:xfrm>
            <a:off x="2042189" y="2967876"/>
            <a:ext cx="772263" cy="276999"/>
          </a:xfrm>
          <a:prstGeom prst="rect">
            <a:avLst/>
          </a:prstGeom>
          <a:solidFill>
            <a:schemeClr val="accent3"/>
          </a:solidFill>
        </p:spPr>
        <p:txBody>
          <a:bodyPr wrap="square" lIns="0" tIns="0" rIns="0" bIns="0" rtlCol="0" anchor="ctr" anchorCtr="0">
            <a:spAutoFit/>
          </a:bodyPr>
          <a:lstStyle/>
          <a:p>
            <a:pPr algn="ctr">
              <a:defRPr/>
            </a:pPr>
            <a:r>
              <a:rPr lang="en-GB" altLang="en-US" sz="1800" b="1" dirty="0"/>
              <a:t>36mph</a:t>
            </a:r>
          </a:p>
        </p:txBody>
      </p:sp>
      <p:grpSp>
        <p:nvGrpSpPr>
          <p:cNvPr id="86" name="Group 85">
            <a:extLst>
              <a:ext uri="{FF2B5EF4-FFF2-40B4-BE49-F238E27FC236}">
                <a16:creationId xmlns:a16="http://schemas.microsoft.com/office/drawing/2014/main" id="{54064C8D-5827-2243-9BFE-DA86B7B0A563}"/>
              </a:ext>
            </a:extLst>
          </p:cNvPr>
          <p:cNvGrpSpPr/>
          <p:nvPr/>
        </p:nvGrpSpPr>
        <p:grpSpPr>
          <a:xfrm>
            <a:off x="459613" y="3318272"/>
            <a:ext cx="4276348" cy="276999"/>
            <a:chOff x="459613" y="1546826"/>
            <a:chExt cx="4276348" cy="276999"/>
          </a:xfrm>
        </p:grpSpPr>
        <p:sp>
          <p:nvSpPr>
            <p:cNvPr id="87" name="TextBox 86">
              <a:extLst>
                <a:ext uri="{FF2B5EF4-FFF2-40B4-BE49-F238E27FC236}">
                  <a16:creationId xmlns:a16="http://schemas.microsoft.com/office/drawing/2014/main" id="{7DC873AA-6AFE-1E4B-824E-66928A7623FF}"/>
                </a:ext>
              </a:extLst>
            </p:cNvPr>
            <p:cNvSpPr txBox="1"/>
            <p:nvPr/>
          </p:nvSpPr>
          <p:spPr>
            <a:xfrm>
              <a:off x="459613" y="1546826"/>
              <a:ext cx="513302" cy="276999"/>
            </a:xfrm>
            <a:prstGeom prst="rect">
              <a:avLst/>
            </a:prstGeom>
            <a:noFill/>
          </p:spPr>
          <p:txBody>
            <a:bodyPr wrap="square" lIns="36000" tIns="0" rIns="0" bIns="0" rtlCol="0">
              <a:spAutoFit/>
            </a:bodyPr>
            <a:lstStyle/>
            <a:p>
              <a:r>
                <a:rPr lang="en-GB" sz="1800" b="1" dirty="0"/>
                <a:t>[c]</a:t>
              </a:r>
            </a:p>
          </p:txBody>
        </p:sp>
        <p:sp>
          <p:nvSpPr>
            <p:cNvPr id="88" name="TextBox 87">
              <a:extLst>
                <a:ext uri="{FF2B5EF4-FFF2-40B4-BE49-F238E27FC236}">
                  <a16:creationId xmlns:a16="http://schemas.microsoft.com/office/drawing/2014/main" id="{9D383F30-7A51-7541-BF30-C52145B1C183}"/>
                </a:ext>
              </a:extLst>
            </p:cNvPr>
            <p:cNvSpPr txBox="1"/>
            <p:nvPr/>
          </p:nvSpPr>
          <p:spPr>
            <a:xfrm>
              <a:off x="881244" y="1546826"/>
              <a:ext cx="3854717" cy="276999"/>
            </a:xfrm>
            <a:prstGeom prst="rect">
              <a:avLst/>
            </a:prstGeom>
            <a:noFill/>
          </p:spPr>
          <p:txBody>
            <a:bodyPr wrap="square" lIns="36000" tIns="0" rIns="0" bIns="0" rtlCol="0" anchor="t">
              <a:spAutoFit/>
            </a:bodyPr>
            <a:lstStyle/>
            <a:p>
              <a:pPr>
                <a:defRPr/>
              </a:pPr>
              <a:r>
                <a:rPr lang="en-GB" altLang="en-US" sz="1800" dirty="0"/>
                <a:t>How far did Steve travel in total?</a:t>
              </a:r>
            </a:p>
          </p:txBody>
        </p:sp>
      </p:grpSp>
      <p:sp>
        <p:nvSpPr>
          <p:cNvPr id="89" name="TextBox 88">
            <a:extLst>
              <a:ext uri="{FF2B5EF4-FFF2-40B4-BE49-F238E27FC236}">
                <a16:creationId xmlns:a16="http://schemas.microsoft.com/office/drawing/2014/main" id="{A2FB151E-1536-9B49-8CA3-FEDBD1C16BF1}"/>
              </a:ext>
            </a:extLst>
          </p:cNvPr>
          <p:cNvSpPr txBox="1"/>
          <p:nvPr/>
        </p:nvSpPr>
        <p:spPr>
          <a:xfrm>
            <a:off x="929474" y="3599592"/>
            <a:ext cx="932456" cy="276999"/>
          </a:xfrm>
          <a:prstGeom prst="rect">
            <a:avLst/>
          </a:prstGeom>
          <a:solidFill>
            <a:schemeClr val="accent3"/>
          </a:solidFill>
        </p:spPr>
        <p:txBody>
          <a:bodyPr wrap="square" lIns="0" tIns="0" rIns="0" bIns="0" rtlCol="0" anchor="ctr" anchorCtr="0">
            <a:spAutoFit/>
          </a:bodyPr>
          <a:lstStyle/>
          <a:p>
            <a:pPr algn="ctr">
              <a:defRPr/>
            </a:pPr>
            <a:r>
              <a:rPr lang="en-GB" altLang="en-US" sz="1800" b="1" dirty="0"/>
              <a:t>90 miles</a:t>
            </a:r>
          </a:p>
        </p:txBody>
      </p:sp>
    </p:spTree>
    <p:extLst>
      <p:ext uri="{BB962C8B-B14F-4D97-AF65-F5344CB8AC3E}">
        <p14:creationId xmlns:p14="http://schemas.microsoft.com/office/powerpoint/2010/main" val="40684158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79"/>
                                        </p:tgtEl>
                                        <p:attrNameLst>
                                          <p:attrName>style.visibility</p:attrName>
                                        </p:attrNameLst>
                                      </p:cBhvr>
                                      <p:to>
                                        <p:strVal val="visible"/>
                                      </p:to>
                                    </p:set>
                                    <p:animEffect transition="in" filter="wipe(down)">
                                      <p:cBhvr>
                                        <p:cTn id="7" dur="500"/>
                                        <p:tgtEl>
                                          <p:spTgt spid="7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83"/>
                                        </p:tgtEl>
                                        <p:attrNameLst>
                                          <p:attrName>style.visibility</p:attrName>
                                        </p:attrNameLst>
                                      </p:cBhvr>
                                      <p:to>
                                        <p:strVal val="visible"/>
                                      </p:to>
                                    </p:set>
                                    <p:animEffect transition="in" filter="wipe(left)">
                                      <p:cBhvr>
                                        <p:cTn id="12" dur="500"/>
                                        <p:tgtEl>
                                          <p:spTgt spid="8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84"/>
                                        </p:tgtEl>
                                        <p:attrNameLst>
                                          <p:attrName>style.visibility</p:attrName>
                                        </p:attrNameLst>
                                      </p:cBhvr>
                                      <p:to>
                                        <p:strVal val="visible"/>
                                      </p:to>
                                    </p:set>
                                    <p:animEffect transition="in" filter="wipe(up)">
                                      <p:cBhvr>
                                        <p:cTn id="17" dur="500"/>
                                        <p:tgtEl>
                                          <p:spTgt spid="84"/>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85"/>
                                        </p:tgtEl>
                                        <p:attrNameLst>
                                          <p:attrName>style.visibility</p:attrName>
                                        </p:attrNameLst>
                                      </p:cBhvr>
                                      <p:to>
                                        <p:strVal val="visible"/>
                                      </p:to>
                                    </p:set>
                                    <p:animEffect transition="in" filter="dissolve">
                                      <p:cBhvr>
                                        <p:cTn id="22" dur="500"/>
                                        <p:tgtEl>
                                          <p:spTgt spid="85"/>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89"/>
                                        </p:tgtEl>
                                        <p:attrNameLst>
                                          <p:attrName>style.visibility</p:attrName>
                                        </p:attrNameLst>
                                      </p:cBhvr>
                                      <p:to>
                                        <p:strVal val="visible"/>
                                      </p:to>
                                    </p:set>
                                    <p:animEffect transition="in" filter="dissolve">
                                      <p:cBhvr>
                                        <p:cTn id="27" dur="500"/>
                                        <p:tgtEl>
                                          <p:spTgt spid="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 grpId="0" animBg="1"/>
      <p:bldP spid="89"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C1E19D30-7618-2949-9292-A80A4FB76054}"/>
              </a:ext>
            </a:extLst>
          </p:cNvPr>
          <p:cNvSpPr txBox="1"/>
          <p:nvPr/>
        </p:nvSpPr>
        <p:spPr>
          <a:xfrm>
            <a:off x="39060" y="954523"/>
            <a:ext cx="513302" cy="276999"/>
          </a:xfrm>
          <a:prstGeom prst="rect">
            <a:avLst/>
          </a:prstGeom>
          <a:noFill/>
        </p:spPr>
        <p:txBody>
          <a:bodyPr wrap="square" lIns="36000" tIns="0" rIns="0" bIns="0" rtlCol="0">
            <a:spAutoFit/>
          </a:bodyPr>
          <a:lstStyle/>
          <a:p>
            <a:r>
              <a:rPr lang="en-GB" sz="1800" b="1" dirty="0"/>
              <a:t>Q7</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E8E920-A27F-A441-8B68-55D29D9CA9ED}"/>
                  </a:ext>
                </a:extLst>
              </p:cNvPr>
              <p:cNvSpPr txBox="1"/>
              <p:nvPr/>
            </p:nvSpPr>
            <p:spPr>
              <a:xfrm>
                <a:off x="460690" y="952519"/>
                <a:ext cx="4473775" cy="1938992"/>
              </a:xfrm>
              <a:prstGeom prst="rect">
                <a:avLst/>
              </a:prstGeom>
              <a:noFill/>
            </p:spPr>
            <p:txBody>
              <a:bodyPr wrap="square" lIns="36000" tIns="0" rIns="0" bIns="0" rtlCol="0" anchor="t">
                <a:spAutoFit/>
              </a:bodyPr>
              <a:lstStyle/>
              <a:p>
                <a:pPr>
                  <a:defRPr/>
                </a:pPr>
                <a:r>
                  <a:rPr lang="en-GB" altLang="en-US" sz="1800" dirty="0"/>
                  <a:t>A fishing vessel travels a distance of 6 nautical miles at a speed of 8 knots. It then anchors for one hour, before travelling a further 5 nautical miles, in 45 minutes, to the next fishing ground. It anchors for 30 minutes before sailing 1 hour back to port.</a:t>
                </a:r>
                <a:br>
                  <a:rPr lang="en-GB" altLang="en-US" sz="1800" dirty="0"/>
                </a:br>
                <a:r>
                  <a:rPr lang="en-GB" altLang="en-US" sz="1800" b="1" dirty="0"/>
                  <a:t>1 knot </a:t>
                </a:r>
                <a14:m>
                  <m:oMath xmlns:m="http://schemas.openxmlformats.org/officeDocument/2006/math">
                    <m:r>
                      <a:rPr lang="en-GB" altLang="en-US" sz="1800" b="1" i="1" smtClean="0">
                        <a:latin typeface="Cambria Math" panose="02040503050406030204" pitchFamily="18" charset="0"/>
                      </a:rPr>
                      <m:t>=</m:t>
                    </m:r>
                  </m:oMath>
                </a14:m>
                <a:r>
                  <a:rPr lang="en-GB" altLang="en-US" sz="1800" b="1" dirty="0"/>
                  <a:t> 1 nautical mile per hour</a:t>
                </a:r>
                <a:r>
                  <a:rPr lang="en-GB" altLang="en-US" sz="1800" dirty="0"/>
                  <a:t>.</a:t>
                </a:r>
              </a:p>
            </p:txBody>
          </p:sp>
        </mc:Choice>
        <mc:Fallback xmlns="">
          <p:sp>
            <p:nvSpPr>
              <p:cNvPr id="8" name="TextBox 7">
                <a:extLst>
                  <a:ext uri="{FF2B5EF4-FFF2-40B4-BE49-F238E27FC236}">
                    <a16:creationId xmlns:a16="http://schemas.microsoft.com/office/drawing/2014/main" id="{E2E8E920-A27F-A441-8B68-55D29D9CA9ED}"/>
                  </a:ext>
                </a:extLst>
              </p:cNvPr>
              <p:cNvSpPr txBox="1">
                <a:spLocks noRot="1" noChangeAspect="1" noMove="1" noResize="1" noEditPoints="1" noAdjustHandles="1" noChangeArrowheads="1" noChangeShapeType="1" noTextEdit="1"/>
              </p:cNvSpPr>
              <p:nvPr/>
            </p:nvSpPr>
            <p:spPr>
              <a:xfrm>
                <a:off x="460690" y="952519"/>
                <a:ext cx="4473775" cy="1938992"/>
              </a:xfrm>
              <a:prstGeom prst="rect">
                <a:avLst/>
              </a:prstGeom>
              <a:blipFill>
                <a:blip r:embed="rId3"/>
                <a:stretch>
                  <a:fillRect l="-2550" t="-3247" r="-3966" b="-6494"/>
                </a:stretch>
              </a:blipFill>
            </p:spPr>
            <p:txBody>
              <a:bodyPr/>
              <a:lstStyle/>
              <a:p>
                <a:r>
                  <a:rPr lang="en-GB">
                    <a:noFill/>
                  </a:rPr>
                  <a:t> </a:t>
                </a:r>
              </a:p>
            </p:txBody>
          </p:sp>
        </mc:Fallback>
      </mc:AlternateContent>
      <p:sp>
        <p:nvSpPr>
          <p:cNvPr id="9" name="Rectangle 8">
            <a:extLst>
              <a:ext uri="{FF2B5EF4-FFF2-40B4-BE49-F238E27FC236}">
                <a16:creationId xmlns:a16="http://schemas.microsoft.com/office/drawing/2014/main" id="{6A490057-C707-DE47-9E82-620CF0234DF2}"/>
              </a:ext>
            </a:extLst>
          </p:cNvPr>
          <p:cNvSpPr/>
          <p:nvPr/>
        </p:nvSpPr>
        <p:spPr>
          <a:xfrm rot="16200000">
            <a:off x="-101163" y="1451619"/>
            <a:ext cx="640770" cy="202298"/>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dirty="0">
                <a:solidFill>
                  <a:schemeClr val="tx1"/>
                </a:solidFill>
              </a:rPr>
              <a:t>Solution</a:t>
            </a:r>
          </a:p>
        </p:txBody>
      </p:sp>
      <p:grpSp>
        <p:nvGrpSpPr>
          <p:cNvPr id="37" name="Group 36">
            <a:extLst>
              <a:ext uri="{FF2B5EF4-FFF2-40B4-BE49-F238E27FC236}">
                <a16:creationId xmlns:a16="http://schemas.microsoft.com/office/drawing/2014/main" id="{7E628677-7FE0-774F-8572-F5904C0E7890}"/>
              </a:ext>
            </a:extLst>
          </p:cNvPr>
          <p:cNvGrpSpPr/>
          <p:nvPr/>
        </p:nvGrpSpPr>
        <p:grpSpPr>
          <a:xfrm>
            <a:off x="459613" y="2929119"/>
            <a:ext cx="3983618" cy="553998"/>
            <a:chOff x="459613" y="1546826"/>
            <a:chExt cx="3983618" cy="553998"/>
          </a:xfrm>
        </p:grpSpPr>
        <p:sp>
          <p:nvSpPr>
            <p:cNvPr id="38" name="TextBox 37">
              <a:extLst>
                <a:ext uri="{FF2B5EF4-FFF2-40B4-BE49-F238E27FC236}">
                  <a16:creationId xmlns:a16="http://schemas.microsoft.com/office/drawing/2014/main" id="{5239D1CA-DA1D-F34A-BBD8-80F59F3E4065}"/>
                </a:ext>
              </a:extLst>
            </p:cNvPr>
            <p:cNvSpPr txBox="1"/>
            <p:nvPr/>
          </p:nvSpPr>
          <p:spPr>
            <a:xfrm>
              <a:off x="459613" y="1546826"/>
              <a:ext cx="513302" cy="276999"/>
            </a:xfrm>
            <a:prstGeom prst="rect">
              <a:avLst/>
            </a:prstGeom>
            <a:noFill/>
          </p:spPr>
          <p:txBody>
            <a:bodyPr wrap="square" lIns="36000" tIns="0" rIns="0" bIns="0" rtlCol="0">
              <a:spAutoFit/>
            </a:bodyPr>
            <a:lstStyle/>
            <a:p>
              <a:r>
                <a:rPr lang="en-GB" sz="1800" b="1" dirty="0"/>
                <a:t>[a]</a:t>
              </a:r>
            </a:p>
          </p:txBody>
        </p:sp>
        <p:sp>
          <p:nvSpPr>
            <p:cNvPr id="39" name="TextBox 38">
              <a:extLst>
                <a:ext uri="{FF2B5EF4-FFF2-40B4-BE49-F238E27FC236}">
                  <a16:creationId xmlns:a16="http://schemas.microsoft.com/office/drawing/2014/main" id="{2BAA3F06-EA97-D24C-ABDE-8C13F8863440}"/>
                </a:ext>
              </a:extLst>
            </p:cNvPr>
            <p:cNvSpPr txBox="1"/>
            <p:nvPr/>
          </p:nvSpPr>
          <p:spPr>
            <a:xfrm>
              <a:off x="881244" y="1546826"/>
              <a:ext cx="3561987" cy="553998"/>
            </a:xfrm>
            <a:prstGeom prst="rect">
              <a:avLst/>
            </a:prstGeom>
            <a:noFill/>
          </p:spPr>
          <p:txBody>
            <a:bodyPr wrap="square" lIns="36000" tIns="0" rIns="0" bIns="0" rtlCol="0" anchor="t">
              <a:spAutoFit/>
            </a:bodyPr>
            <a:lstStyle/>
            <a:p>
              <a:pPr>
                <a:defRPr/>
              </a:pPr>
              <a:r>
                <a:rPr lang="en-GB" altLang="en-US" sz="1800" dirty="0"/>
                <a:t>Draw the distance-time graph for the fishing vessel.</a:t>
              </a:r>
            </a:p>
          </p:txBody>
        </p:sp>
      </p:grpSp>
      <p:grpSp>
        <p:nvGrpSpPr>
          <p:cNvPr id="40" name="Group 39">
            <a:extLst>
              <a:ext uri="{FF2B5EF4-FFF2-40B4-BE49-F238E27FC236}">
                <a16:creationId xmlns:a16="http://schemas.microsoft.com/office/drawing/2014/main" id="{0F0D738C-C39A-854F-B61C-E71B73F1574F}"/>
              </a:ext>
            </a:extLst>
          </p:cNvPr>
          <p:cNvGrpSpPr/>
          <p:nvPr/>
        </p:nvGrpSpPr>
        <p:grpSpPr>
          <a:xfrm>
            <a:off x="459613" y="3527915"/>
            <a:ext cx="4276348" cy="553998"/>
            <a:chOff x="459613" y="1546826"/>
            <a:chExt cx="4276348" cy="553998"/>
          </a:xfrm>
        </p:grpSpPr>
        <p:sp>
          <p:nvSpPr>
            <p:cNvPr id="41" name="TextBox 40">
              <a:extLst>
                <a:ext uri="{FF2B5EF4-FFF2-40B4-BE49-F238E27FC236}">
                  <a16:creationId xmlns:a16="http://schemas.microsoft.com/office/drawing/2014/main" id="{CC31F974-9427-D44B-BD07-9D305A642E5C}"/>
                </a:ext>
              </a:extLst>
            </p:cNvPr>
            <p:cNvSpPr txBox="1"/>
            <p:nvPr/>
          </p:nvSpPr>
          <p:spPr>
            <a:xfrm>
              <a:off x="459613" y="1546826"/>
              <a:ext cx="513302" cy="276999"/>
            </a:xfrm>
            <a:prstGeom prst="rect">
              <a:avLst/>
            </a:prstGeom>
            <a:noFill/>
          </p:spPr>
          <p:txBody>
            <a:bodyPr wrap="square" lIns="36000" tIns="0" rIns="0" bIns="0" rtlCol="0">
              <a:spAutoFit/>
            </a:bodyPr>
            <a:lstStyle/>
            <a:p>
              <a:r>
                <a:rPr lang="en-GB" sz="1800" b="1" dirty="0"/>
                <a:t>[b]</a:t>
              </a:r>
            </a:p>
          </p:txBody>
        </p:sp>
        <p:sp>
          <p:nvSpPr>
            <p:cNvPr id="42" name="TextBox 41">
              <a:extLst>
                <a:ext uri="{FF2B5EF4-FFF2-40B4-BE49-F238E27FC236}">
                  <a16:creationId xmlns:a16="http://schemas.microsoft.com/office/drawing/2014/main" id="{E5A4C1DD-ED30-E447-A883-CDA2A94E7610}"/>
                </a:ext>
              </a:extLst>
            </p:cNvPr>
            <p:cNvSpPr txBox="1"/>
            <p:nvPr/>
          </p:nvSpPr>
          <p:spPr>
            <a:xfrm>
              <a:off x="881244" y="1546826"/>
              <a:ext cx="3854717" cy="553998"/>
            </a:xfrm>
            <a:prstGeom prst="rect">
              <a:avLst/>
            </a:prstGeom>
            <a:noFill/>
          </p:spPr>
          <p:txBody>
            <a:bodyPr wrap="square" lIns="36000" tIns="0" rIns="0" bIns="0" rtlCol="0" anchor="t">
              <a:spAutoFit/>
            </a:bodyPr>
            <a:lstStyle/>
            <a:p>
              <a:pPr>
                <a:defRPr/>
              </a:pPr>
              <a:r>
                <a:rPr lang="en-GB" altLang="en-US" sz="1800" dirty="0"/>
                <a:t>What was the vessel’s average speed for the entire journey?</a:t>
              </a:r>
            </a:p>
          </p:txBody>
        </p:sp>
      </p:grpSp>
      <p:graphicFrame>
        <p:nvGraphicFramePr>
          <p:cNvPr id="51" name="Table 50">
            <a:extLst>
              <a:ext uri="{FF2B5EF4-FFF2-40B4-BE49-F238E27FC236}">
                <a16:creationId xmlns:a16="http://schemas.microsoft.com/office/drawing/2014/main" id="{D3F7A5A5-6D4B-2A4D-8682-C44015460EAD}"/>
              </a:ext>
            </a:extLst>
          </p:cNvPr>
          <p:cNvGraphicFramePr>
            <a:graphicFrameLocks noGrp="1"/>
          </p:cNvGraphicFramePr>
          <p:nvPr>
            <p:extLst>
              <p:ext uri="{D42A27DB-BD31-4B8C-83A1-F6EECF244321}">
                <p14:modId xmlns:p14="http://schemas.microsoft.com/office/powerpoint/2010/main" val="1617925481"/>
              </p:ext>
            </p:extLst>
          </p:nvPr>
        </p:nvGraphicFramePr>
        <p:xfrm>
          <a:off x="5675390" y="1224139"/>
          <a:ext cx="3066464" cy="2622876"/>
        </p:xfrm>
        <a:graphic>
          <a:graphicData uri="http://schemas.openxmlformats.org/drawingml/2006/table">
            <a:tbl>
              <a:tblPr firstRow="1" bandRow="1">
                <a:tableStyleId>{5C22544A-7EE6-4342-B048-85BDC9FD1C3A}</a:tableStyleId>
              </a:tblPr>
              <a:tblGrid>
                <a:gridCol w="191654">
                  <a:extLst>
                    <a:ext uri="{9D8B030D-6E8A-4147-A177-3AD203B41FA5}">
                      <a16:colId xmlns:a16="http://schemas.microsoft.com/office/drawing/2014/main" val="3421182426"/>
                    </a:ext>
                  </a:extLst>
                </a:gridCol>
                <a:gridCol w="191654">
                  <a:extLst>
                    <a:ext uri="{9D8B030D-6E8A-4147-A177-3AD203B41FA5}">
                      <a16:colId xmlns:a16="http://schemas.microsoft.com/office/drawing/2014/main" val="3036076137"/>
                    </a:ext>
                  </a:extLst>
                </a:gridCol>
                <a:gridCol w="191654">
                  <a:extLst>
                    <a:ext uri="{9D8B030D-6E8A-4147-A177-3AD203B41FA5}">
                      <a16:colId xmlns:a16="http://schemas.microsoft.com/office/drawing/2014/main" val="2042505113"/>
                    </a:ext>
                  </a:extLst>
                </a:gridCol>
                <a:gridCol w="191654">
                  <a:extLst>
                    <a:ext uri="{9D8B030D-6E8A-4147-A177-3AD203B41FA5}">
                      <a16:colId xmlns:a16="http://schemas.microsoft.com/office/drawing/2014/main" val="3832758630"/>
                    </a:ext>
                  </a:extLst>
                </a:gridCol>
                <a:gridCol w="191654">
                  <a:extLst>
                    <a:ext uri="{9D8B030D-6E8A-4147-A177-3AD203B41FA5}">
                      <a16:colId xmlns:a16="http://schemas.microsoft.com/office/drawing/2014/main" val="1574983318"/>
                    </a:ext>
                  </a:extLst>
                </a:gridCol>
                <a:gridCol w="191654">
                  <a:extLst>
                    <a:ext uri="{9D8B030D-6E8A-4147-A177-3AD203B41FA5}">
                      <a16:colId xmlns:a16="http://schemas.microsoft.com/office/drawing/2014/main" val="4158283698"/>
                    </a:ext>
                  </a:extLst>
                </a:gridCol>
                <a:gridCol w="191654">
                  <a:extLst>
                    <a:ext uri="{9D8B030D-6E8A-4147-A177-3AD203B41FA5}">
                      <a16:colId xmlns:a16="http://schemas.microsoft.com/office/drawing/2014/main" val="2421740572"/>
                    </a:ext>
                  </a:extLst>
                </a:gridCol>
                <a:gridCol w="191654">
                  <a:extLst>
                    <a:ext uri="{9D8B030D-6E8A-4147-A177-3AD203B41FA5}">
                      <a16:colId xmlns:a16="http://schemas.microsoft.com/office/drawing/2014/main" val="1223140520"/>
                    </a:ext>
                  </a:extLst>
                </a:gridCol>
                <a:gridCol w="191654">
                  <a:extLst>
                    <a:ext uri="{9D8B030D-6E8A-4147-A177-3AD203B41FA5}">
                      <a16:colId xmlns:a16="http://schemas.microsoft.com/office/drawing/2014/main" val="4205342466"/>
                    </a:ext>
                  </a:extLst>
                </a:gridCol>
                <a:gridCol w="191654">
                  <a:extLst>
                    <a:ext uri="{9D8B030D-6E8A-4147-A177-3AD203B41FA5}">
                      <a16:colId xmlns:a16="http://schemas.microsoft.com/office/drawing/2014/main" val="1143907110"/>
                    </a:ext>
                  </a:extLst>
                </a:gridCol>
                <a:gridCol w="191654">
                  <a:extLst>
                    <a:ext uri="{9D8B030D-6E8A-4147-A177-3AD203B41FA5}">
                      <a16:colId xmlns:a16="http://schemas.microsoft.com/office/drawing/2014/main" val="2953269273"/>
                    </a:ext>
                  </a:extLst>
                </a:gridCol>
                <a:gridCol w="191654">
                  <a:extLst>
                    <a:ext uri="{9D8B030D-6E8A-4147-A177-3AD203B41FA5}">
                      <a16:colId xmlns:a16="http://schemas.microsoft.com/office/drawing/2014/main" val="2364064426"/>
                    </a:ext>
                  </a:extLst>
                </a:gridCol>
                <a:gridCol w="191654">
                  <a:extLst>
                    <a:ext uri="{9D8B030D-6E8A-4147-A177-3AD203B41FA5}">
                      <a16:colId xmlns:a16="http://schemas.microsoft.com/office/drawing/2014/main" val="549397099"/>
                    </a:ext>
                  </a:extLst>
                </a:gridCol>
                <a:gridCol w="191654">
                  <a:extLst>
                    <a:ext uri="{9D8B030D-6E8A-4147-A177-3AD203B41FA5}">
                      <a16:colId xmlns:a16="http://schemas.microsoft.com/office/drawing/2014/main" val="3814104476"/>
                    </a:ext>
                  </a:extLst>
                </a:gridCol>
                <a:gridCol w="191654">
                  <a:extLst>
                    <a:ext uri="{9D8B030D-6E8A-4147-A177-3AD203B41FA5}">
                      <a16:colId xmlns:a16="http://schemas.microsoft.com/office/drawing/2014/main" val="4218948421"/>
                    </a:ext>
                  </a:extLst>
                </a:gridCol>
                <a:gridCol w="191654">
                  <a:extLst>
                    <a:ext uri="{9D8B030D-6E8A-4147-A177-3AD203B41FA5}">
                      <a16:colId xmlns:a16="http://schemas.microsoft.com/office/drawing/2014/main" val="3121064346"/>
                    </a:ext>
                  </a:extLst>
                </a:gridCol>
              </a:tblGrid>
              <a:tr h="218573">
                <a:tc>
                  <a:txBody>
                    <a:bodyPr/>
                    <a:lstStyle/>
                    <a:p>
                      <a:endParaRPr lang="en-GB" sz="100" b="0" dirty="0">
                        <a:solidFill>
                          <a:schemeClr val="tx1"/>
                        </a:solidFill>
                      </a:endParaRPr>
                    </a:p>
                  </a:txBody>
                  <a:tcPr marL="83127" marR="83127" marT="50292" marB="50292">
                    <a:lnL w="28575" cap="flat" cmpd="sng" algn="ctr">
                      <a:solidFill>
                        <a:schemeClr val="tx1"/>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83127" marR="83127" marT="50292" marB="50292">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83127" marR="83127" marT="50292" marB="50292">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83127" marR="83127" marT="50292" marB="50292">
                    <a:lnL w="6350"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a:solidFill>
                          <a:schemeClr val="tx1"/>
                        </a:solidFill>
                      </a:endParaRPr>
                    </a:p>
                  </a:txBody>
                  <a:tcPr marL="83127" marR="83127" marT="50292" marB="50292">
                    <a:lnL w="9525"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83127" marR="83127" marT="50292" marB="50292">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83127" marR="83127" marT="50292" marB="50292">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a:solidFill>
                          <a:schemeClr val="tx1"/>
                        </a:solidFill>
                      </a:endParaRPr>
                    </a:p>
                  </a:txBody>
                  <a:tcPr marL="83127" marR="83127" marT="50292" marB="50292">
                    <a:lnL w="6350"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83127" marR="83127" marT="50292" marB="50292">
                    <a:lnL w="9525"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a:solidFill>
                          <a:schemeClr val="tx1"/>
                        </a:solidFill>
                      </a:endParaRPr>
                    </a:p>
                  </a:txBody>
                  <a:tcPr marL="83127" marR="83127" marT="50292" marB="50292">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83127" marR="83127" marT="50292" marB="50292">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83127" marR="83127" marT="50292" marB="50292">
                    <a:lnL w="6350"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83127" marR="83127" marT="50292" marB="50292">
                    <a:lnL w="9525"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83127" marR="83127" marT="50292" marB="50292">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83127" marR="83127" marT="50292" marB="50292">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83127" marR="83127" marT="50292" marB="50292">
                    <a:lnL w="6350"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01084276"/>
                  </a:ext>
                </a:extLst>
              </a:tr>
              <a:tr h="218573">
                <a:tc>
                  <a:txBody>
                    <a:bodyPr/>
                    <a:lstStyle/>
                    <a:p>
                      <a:endParaRPr lang="en-GB" sz="100" b="0" dirty="0">
                        <a:solidFill>
                          <a:schemeClr val="tx1"/>
                        </a:solidFill>
                      </a:endParaRPr>
                    </a:p>
                  </a:txBody>
                  <a:tcPr marL="83127" marR="83127" marT="50292" marB="50292">
                    <a:lnL w="28575" cap="flat" cmpd="sng" algn="ctr">
                      <a:solidFill>
                        <a:schemeClr val="tx1"/>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83127" marR="83127" marT="50292" marB="50292">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83127" marR="83127" marT="50292" marB="50292">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83127" marR="83127" marT="50292" marB="50292">
                    <a:lnL w="6350"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83127" marR="83127" marT="50292" marB="50292">
                    <a:lnL w="9525"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83127" marR="83127" marT="50292" marB="50292">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83127" marR="83127" marT="50292" marB="50292">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83127" marR="83127" marT="50292" marB="50292">
                    <a:lnL w="6350"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83127" marR="83127" marT="50292" marB="50292">
                    <a:lnL w="9525"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83127" marR="83127" marT="50292" marB="50292">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83127" marR="83127" marT="50292" marB="50292">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83127" marR="83127" marT="50292" marB="50292">
                    <a:lnL w="6350"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83127" marR="83127" marT="50292" marB="50292">
                    <a:lnL w="9525"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83127" marR="83127" marT="50292" marB="50292">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83127" marR="83127" marT="50292" marB="50292">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83127" marR="83127" marT="50292" marB="50292">
                    <a:lnL w="6350"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07017997"/>
                  </a:ext>
                </a:extLst>
              </a:tr>
              <a:tr h="218573">
                <a:tc>
                  <a:txBody>
                    <a:bodyPr/>
                    <a:lstStyle/>
                    <a:p>
                      <a:endParaRPr lang="en-GB" sz="100" b="0" dirty="0">
                        <a:solidFill>
                          <a:schemeClr val="tx1"/>
                        </a:solidFill>
                      </a:endParaRPr>
                    </a:p>
                  </a:txBody>
                  <a:tcPr marL="83127" marR="83127" marT="50292" marB="50292">
                    <a:lnL w="28575" cap="flat" cmpd="sng" algn="ctr">
                      <a:solidFill>
                        <a:schemeClr val="tx1"/>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a:solidFill>
                          <a:schemeClr val="tx1"/>
                        </a:solidFill>
                      </a:endParaRPr>
                    </a:p>
                  </a:txBody>
                  <a:tcPr marL="83127" marR="83127" marT="50292" marB="50292">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a:solidFill>
                          <a:schemeClr val="tx1"/>
                        </a:solidFill>
                      </a:endParaRPr>
                    </a:p>
                  </a:txBody>
                  <a:tcPr marL="83127" marR="83127" marT="50292" marB="50292">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a:solidFill>
                          <a:schemeClr val="tx1"/>
                        </a:solidFill>
                      </a:endParaRPr>
                    </a:p>
                  </a:txBody>
                  <a:tcPr marL="83127" marR="83127" marT="50292" marB="50292">
                    <a:lnL w="6350"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a:solidFill>
                          <a:schemeClr val="tx1"/>
                        </a:solidFill>
                      </a:endParaRPr>
                    </a:p>
                  </a:txBody>
                  <a:tcPr marL="83127" marR="83127" marT="50292" marB="50292">
                    <a:lnL w="9525"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a:solidFill>
                          <a:schemeClr val="tx1"/>
                        </a:solidFill>
                      </a:endParaRPr>
                    </a:p>
                  </a:txBody>
                  <a:tcPr marL="83127" marR="83127" marT="50292" marB="50292">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83127" marR="83127" marT="50292" marB="50292">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83127" marR="83127" marT="50292" marB="50292">
                    <a:lnL w="6350"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83127" marR="83127" marT="50292" marB="50292">
                    <a:lnL w="9525"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83127" marR="83127" marT="50292" marB="50292">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83127" marR="83127" marT="50292" marB="50292">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83127" marR="83127" marT="50292" marB="50292">
                    <a:lnL w="6350"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83127" marR="83127" marT="50292" marB="50292">
                    <a:lnL w="9525"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83127" marR="83127" marT="50292" marB="50292">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83127" marR="83127" marT="50292" marB="50292">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83127" marR="83127" marT="50292" marB="50292">
                    <a:lnL w="6350"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2731071"/>
                  </a:ext>
                </a:extLst>
              </a:tr>
              <a:tr h="218573">
                <a:tc>
                  <a:txBody>
                    <a:bodyPr/>
                    <a:lstStyle/>
                    <a:p>
                      <a:endParaRPr lang="en-GB" sz="100" b="0" dirty="0">
                        <a:solidFill>
                          <a:schemeClr val="tx1"/>
                        </a:solidFill>
                      </a:endParaRPr>
                    </a:p>
                  </a:txBody>
                  <a:tcPr marL="83127" marR="83127" marT="50292" marB="50292">
                    <a:lnL w="28575" cap="flat" cmpd="sng" algn="ctr">
                      <a:solidFill>
                        <a:schemeClr val="tx1"/>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a:solidFill>
                          <a:schemeClr val="tx1"/>
                        </a:solidFill>
                      </a:endParaRPr>
                    </a:p>
                  </a:txBody>
                  <a:tcPr marL="83127" marR="83127" marT="50292" marB="50292">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a:solidFill>
                          <a:schemeClr val="tx1"/>
                        </a:solidFill>
                      </a:endParaRPr>
                    </a:p>
                  </a:txBody>
                  <a:tcPr marL="83127" marR="83127" marT="50292" marB="50292">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a:solidFill>
                          <a:schemeClr val="tx1"/>
                        </a:solidFill>
                      </a:endParaRPr>
                    </a:p>
                  </a:txBody>
                  <a:tcPr marL="83127" marR="83127" marT="50292" marB="50292">
                    <a:lnL w="6350"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a:solidFill>
                          <a:schemeClr val="tx1"/>
                        </a:solidFill>
                      </a:endParaRPr>
                    </a:p>
                  </a:txBody>
                  <a:tcPr marL="83127" marR="83127" marT="50292" marB="50292">
                    <a:lnL w="9525"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a:solidFill>
                          <a:schemeClr val="tx1"/>
                        </a:solidFill>
                      </a:endParaRPr>
                    </a:p>
                  </a:txBody>
                  <a:tcPr marL="83127" marR="83127" marT="50292" marB="50292">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83127" marR="83127" marT="50292" marB="50292">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83127" marR="83127" marT="50292" marB="50292">
                    <a:lnL w="6350"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83127" marR="83127" marT="50292" marB="50292">
                    <a:lnL w="9525"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83127" marR="83127" marT="50292" marB="50292">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83127" marR="83127" marT="50292" marB="50292">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83127" marR="83127" marT="50292" marB="50292">
                    <a:lnL w="6350"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83127" marR="83127" marT="50292" marB="50292">
                    <a:lnL w="9525"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83127" marR="83127" marT="50292" marB="50292">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83127" marR="83127" marT="50292" marB="50292">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83127" marR="83127" marT="50292" marB="50292">
                    <a:lnL w="6350"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25887103"/>
                  </a:ext>
                </a:extLst>
              </a:tr>
              <a:tr h="218573">
                <a:tc>
                  <a:txBody>
                    <a:bodyPr/>
                    <a:lstStyle/>
                    <a:p>
                      <a:endParaRPr lang="en-GB" sz="100" b="0" dirty="0">
                        <a:solidFill>
                          <a:schemeClr val="tx1"/>
                        </a:solidFill>
                      </a:endParaRPr>
                    </a:p>
                  </a:txBody>
                  <a:tcPr marL="83127" marR="83127" marT="50292" marB="50292">
                    <a:lnL w="28575" cap="flat" cmpd="sng" algn="ctr">
                      <a:solidFill>
                        <a:schemeClr val="tx1"/>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a:solidFill>
                          <a:schemeClr val="tx1"/>
                        </a:solidFill>
                      </a:endParaRPr>
                    </a:p>
                  </a:txBody>
                  <a:tcPr marL="83127" marR="83127" marT="50292" marB="50292">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a:solidFill>
                          <a:schemeClr val="tx1"/>
                        </a:solidFill>
                      </a:endParaRPr>
                    </a:p>
                  </a:txBody>
                  <a:tcPr marL="83127" marR="83127" marT="50292" marB="50292">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a:solidFill>
                          <a:schemeClr val="tx1"/>
                        </a:solidFill>
                      </a:endParaRPr>
                    </a:p>
                  </a:txBody>
                  <a:tcPr marL="83127" marR="83127" marT="50292" marB="50292">
                    <a:lnL w="6350"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a:solidFill>
                          <a:schemeClr val="tx1"/>
                        </a:solidFill>
                      </a:endParaRPr>
                    </a:p>
                  </a:txBody>
                  <a:tcPr marL="83127" marR="83127" marT="50292" marB="50292">
                    <a:lnL w="9525"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a:solidFill>
                          <a:schemeClr val="tx1"/>
                        </a:solidFill>
                      </a:endParaRPr>
                    </a:p>
                  </a:txBody>
                  <a:tcPr marL="83127" marR="83127" marT="50292" marB="50292">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83127" marR="83127" marT="50292" marB="50292">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83127" marR="83127" marT="50292" marB="50292">
                    <a:lnL w="6350"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83127" marR="83127" marT="50292" marB="50292">
                    <a:lnL w="9525"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83127" marR="83127" marT="50292" marB="50292">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83127" marR="83127" marT="50292" marB="50292">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83127" marR="83127" marT="50292" marB="50292">
                    <a:lnL w="6350"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83127" marR="83127" marT="50292" marB="50292">
                    <a:lnL w="9525"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83127" marR="83127" marT="50292" marB="50292">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83127" marR="83127" marT="50292" marB="50292">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83127" marR="83127" marT="50292" marB="50292">
                    <a:lnL w="6350"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34967707"/>
                  </a:ext>
                </a:extLst>
              </a:tr>
              <a:tr h="218573">
                <a:tc>
                  <a:txBody>
                    <a:bodyPr/>
                    <a:lstStyle/>
                    <a:p>
                      <a:endParaRPr lang="en-GB" sz="100" b="0" dirty="0">
                        <a:solidFill>
                          <a:schemeClr val="tx1"/>
                        </a:solidFill>
                      </a:endParaRPr>
                    </a:p>
                  </a:txBody>
                  <a:tcPr marL="83127" marR="83127" marT="50292" marB="50292">
                    <a:lnL w="28575" cap="flat" cmpd="sng" algn="ctr">
                      <a:solidFill>
                        <a:schemeClr val="tx1"/>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83127" marR="83127" marT="50292" marB="50292">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83127" marR="83127" marT="50292" marB="50292">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83127" marR="83127" marT="50292" marB="50292">
                    <a:lnL w="6350"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83127" marR="83127" marT="50292" marB="50292">
                    <a:lnL w="9525"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83127" marR="83127" marT="50292" marB="50292">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83127" marR="83127" marT="50292" marB="50292">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83127" marR="83127" marT="50292" marB="50292">
                    <a:lnL w="6350"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a:solidFill>
                          <a:schemeClr val="tx1"/>
                        </a:solidFill>
                      </a:endParaRPr>
                    </a:p>
                  </a:txBody>
                  <a:tcPr marL="83127" marR="83127" marT="50292" marB="50292">
                    <a:lnL w="9525"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83127" marR="83127" marT="50292" marB="50292">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a:solidFill>
                          <a:schemeClr val="tx1"/>
                        </a:solidFill>
                      </a:endParaRPr>
                    </a:p>
                  </a:txBody>
                  <a:tcPr marL="83127" marR="83127" marT="50292" marB="50292">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83127" marR="83127" marT="50292" marB="50292">
                    <a:lnL w="6350"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83127" marR="83127" marT="50292" marB="50292">
                    <a:lnL w="9525"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83127" marR="83127" marT="50292" marB="50292">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83127" marR="83127" marT="50292" marB="50292">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83127" marR="83127" marT="50292" marB="50292">
                    <a:lnL w="6350"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07649161"/>
                  </a:ext>
                </a:extLst>
              </a:tr>
              <a:tr h="218573">
                <a:tc>
                  <a:txBody>
                    <a:bodyPr/>
                    <a:lstStyle/>
                    <a:p>
                      <a:endParaRPr lang="en-GB" sz="100" b="0" dirty="0">
                        <a:solidFill>
                          <a:schemeClr val="tx1"/>
                        </a:solidFill>
                      </a:endParaRPr>
                    </a:p>
                  </a:txBody>
                  <a:tcPr marL="83127" marR="83127" marT="50292" marB="50292">
                    <a:lnL w="28575" cap="flat" cmpd="sng" algn="ctr">
                      <a:solidFill>
                        <a:schemeClr val="tx1"/>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83127" marR="83127" marT="50292" marB="50292">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83127" marR="83127" marT="50292" marB="50292">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83127" marR="83127" marT="50292" marB="50292">
                    <a:lnL w="6350"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83127" marR="83127" marT="50292" marB="50292">
                    <a:lnL w="9525"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83127" marR="83127" marT="50292" marB="50292">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83127" marR="83127" marT="50292" marB="50292">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83127" marR="83127" marT="50292" marB="50292">
                    <a:lnL w="6350"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a:solidFill>
                          <a:schemeClr val="tx1"/>
                        </a:solidFill>
                      </a:endParaRPr>
                    </a:p>
                  </a:txBody>
                  <a:tcPr marL="83127" marR="83127" marT="50292" marB="50292">
                    <a:lnL w="9525"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83127" marR="83127" marT="50292" marB="50292">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83127" marR="83127" marT="50292" marB="50292">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83127" marR="83127" marT="50292" marB="50292">
                    <a:lnL w="6350"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83127" marR="83127" marT="50292" marB="50292">
                    <a:lnL w="9525"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83127" marR="83127" marT="50292" marB="50292">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83127" marR="83127" marT="50292" marB="50292">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83127" marR="83127" marT="50292" marB="50292">
                    <a:lnL w="6350"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93208817"/>
                  </a:ext>
                </a:extLst>
              </a:tr>
              <a:tr h="218573">
                <a:tc>
                  <a:txBody>
                    <a:bodyPr/>
                    <a:lstStyle/>
                    <a:p>
                      <a:endParaRPr lang="en-GB" sz="100" b="0" dirty="0">
                        <a:solidFill>
                          <a:schemeClr val="tx1"/>
                        </a:solidFill>
                      </a:endParaRPr>
                    </a:p>
                  </a:txBody>
                  <a:tcPr marL="83127" marR="83127" marT="50292" marB="50292">
                    <a:lnL w="28575" cap="flat" cmpd="sng" algn="ctr">
                      <a:solidFill>
                        <a:schemeClr val="tx1"/>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83127" marR="83127" marT="50292" marB="50292">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83127" marR="83127" marT="50292" marB="50292">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83127" marR="83127" marT="50292" marB="50292">
                    <a:lnL w="6350"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83127" marR="83127" marT="50292" marB="50292">
                    <a:lnL w="9525"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83127" marR="83127" marT="50292" marB="50292">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83127" marR="83127" marT="50292" marB="50292">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83127" marR="83127" marT="50292" marB="50292">
                    <a:lnL w="6350"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a:solidFill>
                          <a:schemeClr val="tx1"/>
                        </a:solidFill>
                      </a:endParaRPr>
                    </a:p>
                  </a:txBody>
                  <a:tcPr marL="83127" marR="83127" marT="50292" marB="50292">
                    <a:lnL w="9525"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83127" marR="83127" marT="50292" marB="50292">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83127" marR="83127" marT="50292" marB="50292">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83127" marR="83127" marT="50292" marB="50292">
                    <a:lnL w="6350"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83127" marR="83127" marT="50292" marB="50292">
                    <a:lnL w="9525"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83127" marR="83127" marT="50292" marB="50292">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83127" marR="83127" marT="50292" marB="50292">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83127" marR="83127" marT="50292" marB="50292">
                    <a:lnL w="6350"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26291449"/>
                  </a:ext>
                </a:extLst>
              </a:tr>
              <a:tr h="218573">
                <a:tc>
                  <a:txBody>
                    <a:bodyPr/>
                    <a:lstStyle/>
                    <a:p>
                      <a:endParaRPr lang="en-GB" sz="100" b="0" dirty="0">
                        <a:solidFill>
                          <a:schemeClr val="tx1"/>
                        </a:solidFill>
                      </a:endParaRPr>
                    </a:p>
                  </a:txBody>
                  <a:tcPr marL="83127" marR="83127" marT="50292" marB="50292">
                    <a:lnL w="28575" cap="flat" cmpd="sng" algn="ctr">
                      <a:solidFill>
                        <a:schemeClr val="tx1"/>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83127" marR="83127" marT="50292" marB="50292">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83127" marR="83127" marT="50292" marB="50292">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83127" marR="83127" marT="50292" marB="50292">
                    <a:lnL w="6350"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83127" marR="83127" marT="50292" marB="50292">
                    <a:lnL w="9525"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83127" marR="83127" marT="50292" marB="50292">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83127" marR="83127" marT="50292" marB="50292">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83127" marR="83127" marT="50292" marB="50292">
                    <a:lnL w="6350"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83127" marR="83127" marT="50292" marB="50292">
                    <a:lnL w="9525"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83127" marR="83127" marT="50292" marB="50292">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a:solidFill>
                          <a:schemeClr val="tx1"/>
                        </a:solidFill>
                      </a:endParaRPr>
                    </a:p>
                  </a:txBody>
                  <a:tcPr marL="83127" marR="83127" marT="50292" marB="50292">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83127" marR="83127" marT="50292" marB="50292">
                    <a:lnL w="6350"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83127" marR="83127" marT="50292" marB="50292">
                    <a:lnL w="9525"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83127" marR="83127" marT="50292" marB="50292">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83127" marR="83127" marT="50292" marB="50292">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83127" marR="83127" marT="50292" marB="50292">
                    <a:lnL w="6350"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48755964"/>
                  </a:ext>
                </a:extLst>
              </a:tr>
              <a:tr h="218573">
                <a:tc>
                  <a:txBody>
                    <a:bodyPr/>
                    <a:lstStyle/>
                    <a:p>
                      <a:endParaRPr lang="en-GB" sz="100" b="0" dirty="0">
                        <a:solidFill>
                          <a:schemeClr val="tx1"/>
                        </a:solidFill>
                      </a:endParaRPr>
                    </a:p>
                  </a:txBody>
                  <a:tcPr marL="83127" marR="83127" marT="50292" marB="50292">
                    <a:lnL w="28575" cap="flat" cmpd="sng" algn="ctr">
                      <a:solidFill>
                        <a:schemeClr val="tx1"/>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83127" marR="83127" marT="50292" marB="50292">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83127" marR="83127" marT="50292" marB="50292">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83127" marR="83127" marT="50292" marB="50292">
                    <a:lnL w="6350"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83127" marR="83127" marT="50292" marB="50292">
                    <a:lnL w="9525"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83127" marR="83127" marT="50292" marB="50292">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83127" marR="83127" marT="50292" marB="50292">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83127" marR="83127" marT="50292" marB="50292">
                    <a:lnL w="6350"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a:solidFill>
                          <a:schemeClr val="tx1"/>
                        </a:solidFill>
                      </a:endParaRPr>
                    </a:p>
                  </a:txBody>
                  <a:tcPr marL="83127" marR="83127" marT="50292" marB="50292">
                    <a:lnL w="9525"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83127" marR="83127" marT="50292" marB="50292">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83127" marR="83127" marT="50292" marB="50292">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83127" marR="83127" marT="50292" marB="50292">
                    <a:lnL w="6350"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83127" marR="83127" marT="50292" marB="50292">
                    <a:lnL w="9525"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83127" marR="83127" marT="50292" marB="50292">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83127" marR="83127" marT="50292" marB="50292">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83127" marR="83127" marT="50292" marB="50292">
                    <a:lnL w="6350"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19972788"/>
                  </a:ext>
                </a:extLst>
              </a:tr>
              <a:tr h="218573">
                <a:tc>
                  <a:txBody>
                    <a:bodyPr/>
                    <a:lstStyle/>
                    <a:p>
                      <a:endParaRPr lang="en-GB" sz="100" b="0">
                        <a:solidFill>
                          <a:schemeClr val="tx1"/>
                        </a:solidFill>
                      </a:endParaRPr>
                    </a:p>
                  </a:txBody>
                  <a:tcPr marL="83127" marR="83127" marT="50292" marB="50292">
                    <a:lnL w="28575" cap="flat" cmpd="sng" algn="ctr">
                      <a:solidFill>
                        <a:schemeClr val="tx1"/>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a:solidFill>
                          <a:schemeClr val="tx1"/>
                        </a:solidFill>
                      </a:endParaRPr>
                    </a:p>
                  </a:txBody>
                  <a:tcPr marL="83127" marR="83127" marT="50292" marB="50292">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a:solidFill>
                          <a:schemeClr val="tx1"/>
                        </a:solidFill>
                      </a:endParaRPr>
                    </a:p>
                  </a:txBody>
                  <a:tcPr marL="83127" marR="83127" marT="50292" marB="50292">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a:solidFill>
                          <a:schemeClr val="tx1"/>
                        </a:solidFill>
                      </a:endParaRPr>
                    </a:p>
                  </a:txBody>
                  <a:tcPr marL="83127" marR="83127" marT="50292" marB="50292">
                    <a:lnL w="6350"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a:solidFill>
                          <a:schemeClr val="tx1"/>
                        </a:solidFill>
                      </a:endParaRPr>
                    </a:p>
                  </a:txBody>
                  <a:tcPr marL="83127" marR="83127" marT="50292" marB="50292">
                    <a:lnL w="9525"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83127" marR="83127" marT="50292" marB="50292">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a:solidFill>
                          <a:schemeClr val="tx1"/>
                        </a:solidFill>
                      </a:endParaRPr>
                    </a:p>
                  </a:txBody>
                  <a:tcPr marL="83127" marR="83127" marT="50292" marB="50292">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83127" marR="83127" marT="50292" marB="50292">
                    <a:lnL w="6350"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83127" marR="83127" marT="50292" marB="50292">
                    <a:lnL w="9525"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83127" marR="83127" marT="50292" marB="50292">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83127" marR="83127" marT="50292" marB="50292">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83127" marR="83127" marT="50292" marB="50292">
                    <a:lnL w="6350"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83127" marR="83127" marT="50292" marB="50292">
                    <a:lnL w="9525"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83127" marR="83127" marT="50292" marB="50292">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83127" marR="83127" marT="50292" marB="50292">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83127" marR="83127" marT="50292" marB="50292">
                    <a:lnL w="6350"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5181725"/>
                  </a:ext>
                </a:extLst>
              </a:tr>
              <a:tr h="218573">
                <a:tc>
                  <a:txBody>
                    <a:bodyPr/>
                    <a:lstStyle/>
                    <a:p>
                      <a:endParaRPr lang="en-GB" sz="100" b="0" dirty="0">
                        <a:solidFill>
                          <a:schemeClr val="tx1"/>
                        </a:solidFill>
                      </a:endParaRPr>
                    </a:p>
                  </a:txBody>
                  <a:tcPr marL="83127" marR="83127" marT="50292" marB="50292">
                    <a:lnL w="28575" cap="flat" cmpd="sng" algn="ctr">
                      <a:solidFill>
                        <a:schemeClr val="tx1"/>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83127" marR="83127" marT="50292" marB="50292">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83127" marR="83127" marT="50292" marB="50292">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83127" marR="83127" marT="50292" marB="50292">
                    <a:lnL w="6350"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83127" marR="83127" marT="50292" marB="50292">
                    <a:lnL w="9525"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83127" marR="83127" marT="50292" marB="50292">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83127" marR="83127" marT="50292" marB="50292">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83127" marR="83127" marT="50292" marB="50292">
                    <a:lnL w="6350"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83127" marR="83127" marT="50292" marB="50292">
                    <a:lnL w="9525"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83127" marR="83127" marT="50292" marB="50292">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83127" marR="83127" marT="50292" marB="50292">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83127" marR="83127" marT="50292" marB="50292">
                    <a:lnL w="6350"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83127" marR="83127" marT="50292" marB="50292">
                    <a:lnL w="9525"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83127" marR="83127" marT="50292" marB="50292">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83127" marR="83127" marT="50292" marB="50292">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83127" marR="83127" marT="50292" marB="50292">
                    <a:lnL w="6350"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41176172"/>
                  </a:ext>
                </a:extLst>
              </a:tr>
            </a:tbl>
          </a:graphicData>
        </a:graphic>
      </p:graphicFrame>
      <p:sp>
        <p:nvSpPr>
          <p:cNvPr id="55" name="TextBox 54">
            <a:extLst>
              <a:ext uri="{FF2B5EF4-FFF2-40B4-BE49-F238E27FC236}">
                <a16:creationId xmlns:a16="http://schemas.microsoft.com/office/drawing/2014/main" id="{061DBE39-1B2A-E648-B3DF-33716655D400}"/>
              </a:ext>
            </a:extLst>
          </p:cNvPr>
          <p:cNvSpPr txBox="1"/>
          <p:nvPr/>
        </p:nvSpPr>
        <p:spPr>
          <a:xfrm rot="16200000">
            <a:off x="3326804" y="2395500"/>
            <a:ext cx="3760052" cy="246221"/>
          </a:xfrm>
          <a:prstGeom prst="rect">
            <a:avLst/>
          </a:prstGeom>
          <a:noFill/>
        </p:spPr>
        <p:txBody>
          <a:bodyPr wrap="square" lIns="0" tIns="0" rIns="0" bIns="0" rtlCol="0" anchor="ctr" anchorCtr="0">
            <a:spAutoFit/>
          </a:bodyPr>
          <a:lstStyle/>
          <a:p>
            <a:pPr algn="ctr">
              <a:defRPr/>
            </a:pPr>
            <a:r>
              <a:rPr lang="en-GB" altLang="en-US" sz="1600" b="1" dirty="0"/>
              <a:t>Distance from shore </a:t>
            </a:r>
            <a:r>
              <a:rPr lang="en-GB" altLang="en-US" sz="1600" dirty="0"/>
              <a:t>(nautical miles)</a:t>
            </a:r>
          </a:p>
        </p:txBody>
      </p:sp>
      <p:sp>
        <p:nvSpPr>
          <p:cNvPr id="56" name="TextBox 55">
            <a:extLst>
              <a:ext uri="{FF2B5EF4-FFF2-40B4-BE49-F238E27FC236}">
                <a16:creationId xmlns:a16="http://schemas.microsoft.com/office/drawing/2014/main" id="{748AB378-F80E-1A4D-9047-88E8BBD56058}"/>
              </a:ext>
            </a:extLst>
          </p:cNvPr>
          <p:cNvSpPr txBox="1"/>
          <p:nvPr/>
        </p:nvSpPr>
        <p:spPr>
          <a:xfrm>
            <a:off x="6698961" y="4075062"/>
            <a:ext cx="1261529" cy="246221"/>
          </a:xfrm>
          <a:prstGeom prst="rect">
            <a:avLst/>
          </a:prstGeom>
          <a:noFill/>
        </p:spPr>
        <p:txBody>
          <a:bodyPr wrap="square" lIns="0" tIns="0" rIns="0" bIns="0" rtlCol="0" anchor="ctr" anchorCtr="0">
            <a:spAutoFit/>
          </a:bodyPr>
          <a:lstStyle/>
          <a:p>
            <a:pPr algn="ctr">
              <a:defRPr/>
            </a:pPr>
            <a:r>
              <a:rPr lang="en-GB" altLang="en-US" sz="1600" b="1" dirty="0"/>
              <a:t>Time </a:t>
            </a:r>
            <a:r>
              <a:rPr lang="en-GB" altLang="en-US" sz="1600" dirty="0"/>
              <a:t>(hours)</a:t>
            </a:r>
          </a:p>
        </p:txBody>
      </p:sp>
      <p:sp>
        <p:nvSpPr>
          <p:cNvPr id="58" name="TextBox 57">
            <a:extLst>
              <a:ext uri="{FF2B5EF4-FFF2-40B4-BE49-F238E27FC236}">
                <a16:creationId xmlns:a16="http://schemas.microsoft.com/office/drawing/2014/main" id="{E8728F29-5A1B-DB4D-94A1-655A5392C319}"/>
              </a:ext>
            </a:extLst>
          </p:cNvPr>
          <p:cNvSpPr txBox="1"/>
          <p:nvPr/>
        </p:nvSpPr>
        <p:spPr>
          <a:xfrm>
            <a:off x="5393522" y="3870948"/>
            <a:ext cx="558903" cy="246221"/>
          </a:xfrm>
          <a:prstGeom prst="rect">
            <a:avLst/>
          </a:prstGeom>
          <a:noFill/>
        </p:spPr>
        <p:txBody>
          <a:bodyPr wrap="square" lIns="0" tIns="0" rIns="0" bIns="0" rtlCol="0" anchor="ctr" anchorCtr="0">
            <a:spAutoFit/>
          </a:bodyPr>
          <a:lstStyle/>
          <a:p>
            <a:pPr algn="ctr">
              <a:defRPr/>
            </a:pPr>
            <a:r>
              <a:rPr lang="en-GB" altLang="en-US" sz="1600" dirty="0"/>
              <a:t>0</a:t>
            </a:r>
          </a:p>
        </p:txBody>
      </p:sp>
      <p:sp>
        <p:nvSpPr>
          <p:cNvPr id="60" name="TextBox 59">
            <a:extLst>
              <a:ext uri="{FF2B5EF4-FFF2-40B4-BE49-F238E27FC236}">
                <a16:creationId xmlns:a16="http://schemas.microsoft.com/office/drawing/2014/main" id="{4513F90C-DD0E-1647-8471-9691EDE3B96A}"/>
              </a:ext>
            </a:extLst>
          </p:cNvPr>
          <p:cNvSpPr txBox="1"/>
          <p:nvPr/>
        </p:nvSpPr>
        <p:spPr>
          <a:xfrm>
            <a:off x="6190146" y="3867826"/>
            <a:ext cx="508094" cy="246221"/>
          </a:xfrm>
          <a:prstGeom prst="rect">
            <a:avLst/>
          </a:prstGeom>
          <a:noFill/>
        </p:spPr>
        <p:txBody>
          <a:bodyPr wrap="square" lIns="0" tIns="0" rIns="0" bIns="0" rtlCol="0" anchor="ctr" anchorCtr="0">
            <a:spAutoFit/>
          </a:bodyPr>
          <a:lstStyle/>
          <a:p>
            <a:pPr algn="ctr">
              <a:defRPr/>
            </a:pPr>
            <a:r>
              <a:rPr lang="en-GB" altLang="en-US" sz="1600" dirty="0"/>
              <a:t>1</a:t>
            </a:r>
          </a:p>
        </p:txBody>
      </p:sp>
      <p:sp>
        <p:nvSpPr>
          <p:cNvPr id="61" name="TextBox 60">
            <a:extLst>
              <a:ext uri="{FF2B5EF4-FFF2-40B4-BE49-F238E27FC236}">
                <a16:creationId xmlns:a16="http://schemas.microsoft.com/office/drawing/2014/main" id="{E90B53B7-A8D4-9F45-AD5F-E68B1E7B5035}"/>
              </a:ext>
            </a:extLst>
          </p:cNvPr>
          <p:cNvSpPr txBox="1"/>
          <p:nvPr/>
        </p:nvSpPr>
        <p:spPr>
          <a:xfrm>
            <a:off x="6977276" y="3867826"/>
            <a:ext cx="461904" cy="246221"/>
          </a:xfrm>
          <a:prstGeom prst="rect">
            <a:avLst/>
          </a:prstGeom>
          <a:noFill/>
        </p:spPr>
        <p:txBody>
          <a:bodyPr wrap="square" lIns="0" tIns="0" rIns="0" bIns="0" rtlCol="0" anchor="ctr" anchorCtr="0">
            <a:spAutoFit/>
          </a:bodyPr>
          <a:lstStyle/>
          <a:p>
            <a:pPr algn="ctr">
              <a:defRPr/>
            </a:pPr>
            <a:r>
              <a:rPr lang="en-GB" altLang="en-US" sz="1600" dirty="0"/>
              <a:t>2</a:t>
            </a:r>
          </a:p>
        </p:txBody>
      </p:sp>
      <p:sp>
        <p:nvSpPr>
          <p:cNvPr id="71" name="TextBox 70">
            <a:extLst>
              <a:ext uri="{FF2B5EF4-FFF2-40B4-BE49-F238E27FC236}">
                <a16:creationId xmlns:a16="http://schemas.microsoft.com/office/drawing/2014/main" id="{8E6F0F21-4371-C347-9E2C-76D1CC276D5F}"/>
              </a:ext>
            </a:extLst>
          </p:cNvPr>
          <p:cNvSpPr txBox="1"/>
          <p:nvPr/>
        </p:nvSpPr>
        <p:spPr>
          <a:xfrm>
            <a:off x="8403718" y="3870948"/>
            <a:ext cx="676272" cy="246221"/>
          </a:xfrm>
          <a:prstGeom prst="rect">
            <a:avLst/>
          </a:prstGeom>
          <a:noFill/>
        </p:spPr>
        <p:txBody>
          <a:bodyPr wrap="square" lIns="0" tIns="0" rIns="0" bIns="0" rtlCol="0" anchor="ctr" anchorCtr="0">
            <a:spAutoFit/>
          </a:bodyPr>
          <a:lstStyle/>
          <a:p>
            <a:pPr algn="ctr">
              <a:defRPr/>
            </a:pPr>
            <a:r>
              <a:rPr lang="en-GB" altLang="en-US" sz="1600" dirty="0"/>
              <a:t>4</a:t>
            </a:r>
          </a:p>
        </p:txBody>
      </p:sp>
      <p:sp>
        <p:nvSpPr>
          <p:cNvPr id="74" name="TextBox 73">
            <a:extLst>
              <a:ext uri="{FF2B5EF4-FFF2-40B4-BE49-F238E27FC236}">
                <a16:creationId xmlns:a16="http://schemas.microsoft.com/office/drawing/2014/main" id="{763C4FF3-EF69-CB43-B30C-2D9DC1E056A7}"/>
              </a:ext>
            </a:extLst>
          </p:cNvPr>
          <p:cNvSpPr txBox="1"/>
          <p:nvPr/>
        </p:nvSpPr>
        <p:spPr>
          <a:xfrm>
            <a:off x="5206831" y="3716858"/>
            <a:ext cx="398895" cy="246221"/>
          </a:xfrm>
          <a:prstGeom prst="rect">
            <a:avLst/>
          </a:prstGeom>
          <a:noFill/>
        </p:spPr>
        <p:txBody>
          <a:bodyPr wrap="square" lIns="0" tIns="0" rIns="0" bIns="0" rtlCol="0" anchor="ctr" anchorCtr="0">
            <a:spAutoFit/>
          </a:bodyPr>
          <a:lstStyle/>
          <a:p>
            <a:pPr algn="r">
              <a:defRPr/>
            </a:pPr>
            <a:r>
              <a:rPr lang="en-GB" altLang="en-US" sz="1600" dirty="0"/>
              <a:t>0</a:t>
            </a:r>
          </a:p>
        </p:txBody>
      </p:sp>
      <p:sp>
        <p:nvSpPr>
          <p:cNvPr id="77" name="TextBox 76">
            <a:extLst>
              <a:ext uri="{FF2B5EF4-FFF2-40B4-BE49-F238E27FC236}">
                <a16:creationId xmlns:a16="http://schemas.microsoft.com/office/drawing/2014/main" id="{F4C0009A-D5E3-DA48-A932-B6601C9A05E5}"/>
              </a:ext>
            </a:extLst>
          </p:cNvPr>
          <p:cNvSpPr txBox="1"/>
          <p:nvPr/>
        </p:nvSpPr>
        <p:spPr>
          <a:xfrm>
            <a:off x="5206831" y="1101374"/>
            <a:ext cx="398895" cy="246221"/>
          </a:xfrm>
          <a:prstGeom prst="rect">
            <a:avLst/>
          </a:prstGeom>
          <a:noFill/>
        </p:spPr>
        <p:txBody>
          <a:bodyPr wrap="square" lIns="0" tIns="0" rIns="0" bIns="0" rtlCol="0" anchor="ctr" anchorCtr="0">
            <a:spAutoFit/>
          </a:bodyPr>
          <a:lstStyle/>
          <a:p>
            <a:pPr algn="r">
              <a:defRPr/>
            </a:pPr>
            <a:r>
              <a:rPr lang="en-GB" altLang="en-US" sz="1600" dirty="0"/>
              <a:t>12</a:t>
            </a:r>
          </a:p>
        </p:txBody>
      </p:sp>
      <p:cxnSp>
        <p:nvCxnSpPr>
          <p:cNvPr id="79" name="Straight Connector 78">
            <a:extLst>
              <a:ext uri="{FF2B5EF4-FFF2-40B4-BE49-F238E27FC236}">
                <a16:creationId xmlns:a16="http://schemas.microsoft.com/office/drawing/2014/main" id="{7FCA56E1-C5CD-3C41-9765-918DB545E309}"/>
              </a:ext>
            </a:extLst>
          </p:cNvPr>
          <p:cNvCxnSpPr>
            <a:cxnSpLocks/>
          </p:cNvCxnSpPr>
          <p:nvPr/>
        </p:nvCxnSpPr>
        <p:spPr>
          <a:xfrm flipV="1">
            <a:off x="5682207" y="2536902"/>
            <a:ext cx="568052" cy="1296549"/>
          </a:xfrm>
          <a:prstGeom prst="line">
            <a:avLst/>
          </a:prstGeom>
          <a:ln w="28575" cap="rnd">
            <a:solidFill>
              <a:schemeClr val="tx2">
                <a:lumMod val="50000"/>
              </a:schemeClr>
            </a:solidFill>
            <a:round/>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E53DF71A-6978-E745-9D52-82AEC448C615}"/>
              </a:ext>
            </a:extLst>
          </p:cNvPr>
          <p:cNvCxnSpPr>
            <a:cxnSpLocks/>
          </p:cNvCxnSpPr>
          <p:nvPr/>
        </p:nvCxnSpPr>
        <p:spPr>
          <a:xfrm>
            <a:off x="6250259" y="2536902"/>
            <a:ext cx="765057" cy="0"/>
          </a:xfrm>
          <a:prstGeom prst="line">
            <a:avLst/>
          </a:prstGeom>
          <a:ln w="28575" cap="rnd">
            <a:solidFill>
              <a:schemeClr val="tx2">
                <a:lumMod val="50000"/>
              </a:schemeClr>
            </a:solidFill>
            <a:round/>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27A93772-7412-474D-9EC5-F846462A3EEC}"/>
              </a:ext>
            </a:extLst>
          </p:cNvPr>
          <p:cNvCxnSpPr>
            <a:cxnSpLocks/>
          </p:cNvCxnSpPr>
          <p:nvPr/>
        </p:nvCxnSpPr>
        <p:spPr>
          <a:xfrm flipV="1">
            <a:off x="7015316" y="1444122"/>
            <a:ext cx="577357" cy="1092780"/>
          </a:xfrm>
          <a:prstGeom prst="line">
            <a:avLst/>
          </a:prstGeom>
          <a:ln w="28575" cap="rnd">
            <a:solidFill>
              <a:schemeClr val="tx2">
                <a:lumMod val="50000"/>
              </a:schemeClr>
            </a:solidFill>
            <a:round/>
          </a:ln>
        </p:spPr>
        <p:style>
          <a:lnRef idx="1">
            <a:schemeClr val="accent1"/>
          </a:lnRef>
          <a:fillRef idx="0">
            <a:schemeClr val="accent1"/>
          </a:fillRef>
          <a:effectRef idx="0">
            <a:schemeClr val="accent1"/>
          </a:effectRef>
          <a:fontRef idx="minor">
            <a:schemeClr val="tx1"/>
          </a:fontRef>
        </p:style>
      </p:cxnSp>
      <p:sp>
        <p:nvSpPr>
          <p:cNvPr id="85" name="TextBox 84">
            <a:extLst>
              <a:ext uri="{FF2B5EF4-FFF2-40B4-BE49-F238E27FC236}">
                <a16:creationId xmlns:a16="http://schemas.microsoft.com/office/drawing/2014/main" id="{6A20D443-9591-C94D-AF9C-1E40E88EB3A5}"/>
              </a:ext>
            </a:extLst>
          </p:cNvPr>
          <p:cNvSpPr txBox="1"/>
          <p:nvPr/>
        </p:nvSpPr>
        <p:spPr>
          <a:xfrm>
            <a:off x="2751743" y="3834262"/>
            <a:ext cx="1001632" cy="276999"/>
          </a:xfrm>
          <a:prstGeom prst="rect">
            <a:avLst/>
          </a:prstGeom>
          <a:solidFill>
            <a:schemeClr val="accent3"/>
          </a:solidFill>
        </p:spPr>
        <p:txBody>
          <a:bodyPr wrap="square" lIns="0" tIns="0" rIns="0" bIns="0" rtlCol="0" anchor="ctr" anchorCtr="0">
            <a:spAutoFit/>
          </a:bodyPr>
          <a:lstStyle/>
          <a:p>
            <a:pPr algn="ctr">
              <a:defRPr/>
            </a:pPr>
            <a:r>
              <a:rPr lang="en-GB" altLang="en-US" sz="1800" b="1" dirty="0"/>
              <a:t>5.5 knots</a:t>
            </a:r>
          </a:p>
        </p:txBody>
      </p:sp>
      <p:sp>
        <p:nvSpPr>
          <p:cNvPr id="31" name="TextBox 30">
            <a:extLst>
              <a:ext uri="{FF2B5EF4-FFF2-40B4-BE49-F238E27FC236}">
                <a16:creationId xmlns:a16="http://schemas.microsoft.com/office/drawing/2014/main" id="{EA9A1C7D-2434-124D-B2A9-AB6FA4AB53B6}"/>
              </a:ext>
            </a:extLst>
          </p:cNvPr>
          <p:cNvSpPr txBox="1"/>
          <p:nvPr/>
        </p:nvSpPr>
        <p:spPr>
          <a:xfrm>
            <a:off x="5206831" y="1977312"/>
            <a:ext cx="398895" cy="246221"/>
          </a:xfrm>
          <a:prstGeom prst="rect">
            <a:avLst/>
          </a:prstGeom>
          <a:noFill/>
        </p:spPr>
        <p:txBody>
          <a:bodyPr wrap="square" lIns="0" tIns="0" rIns="0" bIns="0" rtlCol="0" anchor="ctr" anchorCtr="0">
            <a:spAutoFit/>
          </a:bodyPr>
          <a:lstStyle/>
          <a:p>
            <a:pPr algn="r">
              <a:defRPr/>
            </a:pPr>
            <a:r>
              <a:rPr lang="en-GB" altLang="en-US" sz="1600" dirty="0"/>
              <a:t>8</a:t>
            </a:r>
          </a:p>
        </p:txBody>
      </p:sp>
      <p:sp>
        <p:nvSpPr>
          <p:cNvPr id="33" name="TextBox 32">
            <a:extLst>
              <a:ext uri="{FF2B5EF4-FFF2-40B4-BE49-F238E27FC236}">
                <a16:creationId xmlns:a16="http://schemas.microsoft.com/office/drawing/2014/main" id="{FCD3804E-B2C5-A34A-8099-26B2BD74A718}"/>
              </a:ext>
            </a:extLst>
          </p:cNvPr>
          <p:cNvSpPr txBox="1"/>
          <p:nvPr/>
        </p:nvSpPr>
        <p:spPr>
          <a:xfrm>
            <a:off x="5206831" y="2415281"/>
            <a:ext cx="398895" cy="246221"/>
          </a:xfrm>
          <a:prstGeom prst="rect">
            <a:avLst/>
          </a:prstGeom>
          <a:noFill/>
        </p:spPr>
        <p:txBody>
          <a:bodyPr wrap="square" lIns="0" tIns="0" rIns="0" bIns="0" rtlCol="0" anchor="ctr" anchorCtr="0">
            <a:spAutoFit/>
          </a:bodyPr>
          <a:lstStyle/>
          <a:p>
            <a:pPr algn="r">
              <a:defRPr/>
            </a:pPr>
            <a:r>
              <a:rPr lang="en-GB" altLang="en-US" sz="1600" dirty="0"/>
              <a:t>6</a:t>
            </a:r>
          </a:p>
        </p:txBody>
      </p:sp>
      <p:sp>
        <p:nvSpPr>
          <p:cNvPr id="34" name="TextBox 33">
            <a:extLst>
              <a:ext uri="{FF2B5EF4-FFF2-40B4-BE49-F238E27FC236}">
                <a16:creationId xmlns:a16="http://schemas.microsoft.com/office/drawing/2014/main" id="{2929B7D3-2A8B-EE44-88A5-BFDE742818FA}"/>
              </a:ext>
            </a:extLst>
          </p:cNvPr>
          <p:cNvSpPr txBox="1"/>
          <p:nvPr/>
        </p:nvSpPr>
        <p:spPr>
          <a:xfrm>
            <a:off x="5206831" y="2853250"/>
            <a:ext cx="398895" cy="246221"/>
          </a:xfrm>
          <a:prstGeom prst="rect">
            <a:avLst/>
          </a:prstGeom>
          <a:noFill/>
        </p:spPr>
        <p:txBody>
          <a:bodyPr wrap="square" lIns="0" tIns="0" rIns="0" bIns="0" rtlCol="0" anchor="ctr" anchorCtr="0">
            <a:spAutoFit/>
          </a:bodyPr>
          <a:lstStyle/>
          <a:p>
            <a:pPr algn="r">
              <a:defRPr/>
            </a:pPr>
            <a:r>
              <a:rPr lang="en-GB" altLang="en-US" sz="1600" dirty="0"/>
              <a:t>4</a:t>
            </a:r>
          </a:p>
        </p:txBody>
      </p:sp>
      <p:sp>
        <p:nvSpPr>
          <p:cNvPr id="36" name="TextBox 35">
            <a:extLst>
              <a:ext uri="{FF2B5EF4-FFF2-40B4-BE49-F238E27FC236}">
                <a16:creationId xmlns:a16="http://schemas.microsoft.com/office/drawing/2014/main" id="{70C5457F-DCCF-8143-B1EF-704405FD2EDD}"/>
              </a:ext>
            </a:extLst>
          </p:cNvPr>
          <p:cNvSpPr txBox="1"/>
          <p:nvPr/>
        </p:nvSpPr>
        <p:spPr>
          <a:xfrm>
            <a:off x="5206831" y="3291217"/>
            <a:ext cx="398895" cy="246221"/>
          </a:xfrm>
          <a:prstGeom prst="rect">
            <a:avLst/>
          </a:prstGeom>
          <a:noFill/>
        </p:spPr>
        <p:txBody>
          <a:bodyPr wrap="square" lIns="0" tIns="0" rIns="0" bIns="0" rtlCol="0" anchor="ctr" anchorCtr="0">
            <a:spAutoFit/>
          </a:bodyPr>
          <a:lstStyle/>
          <a:p>
            <a:pPr algn="r">
              <a:defRPr/>
            </a:pPr>
            <a:r>
              <a:rPr lang="en-GB" altLang="en-US" sz="1600" dirty="0"/>
              <a:t>2</a:t>
            </a:r>
          </a:p>
        </p:txBody>
      </p:sp>
      <p:sp>
        <p:nvSpPr>
          <p:cNvPr id="48" name="TextBox 47">
            <a:extLst>
              <a:ext uri="{FF2B5EF4-FFF2-40B4-BE49-F238E27FC236}">
                <a16:creationId xmlns:a16="http://schemas.microsoft.com/office/drawing/2014/main" id="{983138E9-E024-A14B-A765-767415F49FC7}"/>
              </a:ext>
            </a:extLst>
          </p:cNvPr>
          <p:cNvSpPr txBox="1"/>
          <p:nvPr/>
        </p:nvSpPr>
        <p:spPr>
          <a:xfrm>
            <a:off x="5206831" y="1539343"/>
            <a:ext cx="398895" cy="246221"/>
          </a:xfrm>
          <a:prstGeom prst="rect">
            <a:avLst/>
          </a:prstGeom>
          <a:noFill/>
        </p:spPr>
        <p:txBody>
          <a:bodyPr wrap="square" lIns="0" tIns="0" rIns="0" bIns="0" rtlCol="0" anchor="ctr" anchorCtr="0">
            <a:spAutoFit/>
          </a:bodyPr>
          <a:lstStyle/>
          <a:p>
            <a:pPr algn="r">
              <a:defRPr/>
            </a:pPr>
            <a:r>
              <a:rPr lang="en-GB" altLang="en-US" sz="1600" dirty="0"/>
              <a:t>10</a:t>
            </a:r>
          </a:p>
        </p:txBody>
      </p:sp>
      <p:sp>
        <p:nvSpPr>
          <p:cNvPr id="49" name="TextBox 48">
            <a:extLst>
              <a:ext uri="{FF2B5EF4-FFF2-40B4-BE49-F238E27FC236}">
                <a16:creationId xmlns:a16="http://schemas.microsoft.com/office/drawing/2014/main" id="{AE624DDD-B950-6F4B-8118-01BB05188C3D}"/>
              </a:ext>
            </a:extLst>
          </p:cNvPr>
          <p:cNvSpPr txBox="1"/>
          <p:nvPr/>
        </p:nvSpPr>
        <p:spPr>
          <a:xfrm>
            <a:off x="7739577" y="3867826"/>
            <a:ext cx="461904" cy="246221"/>
          </a:xfrm>
          <a:prstGeom prst="rect">
            <a:avLst/>
          </a:prstGeom>
          <a:noFill/>
        </p:spPr>
        <p:txBody>
          <a:bodyPr wrap="square" lIns="0" tIns="0" rIns="0" bIns="0" rtlCol="0" anchor="ctr" anchorCtr="0">
            <a:spAutoFit/>
          </a:bodyPr>
          <a:lstStyle/>
          <a:p>
            <a:pPr algn="ctr">
              <a:defRPr/>
            </a:pPr>
            <a:r>
              <a:rPr lang="en-GB" altLang="en-US" sz="1600" dirty="0"/>
              <a:t>3</a:t>
            </a:r>
          </a:p>
        </p:txBody>
      </p:sp>
      <p:cxnSp>
        <p:nvCxnSpPr>
          <p:cNvPr id="53" name="Straight Connector 52">
            <a:extLst>
              <a:ext uri="{FF2B5EF4-FFF2-40B4-BE49-F238E27FC236}">
                <a16:creationId xmlns:a16="http://schemas.microsoft.com/office/drawing/2014/main" id="{17413726-D9ED-324E-A9FD-1CB4629FDB12}"/>
              </a:ext>
            </a:extLst>
          </p:cNvPr>
          <p:cNvCxnSpPr>
            <a:cxnSpLocks/>
          </p:cNvCxnSpPr>
          <p:nvPr/>
        </p:nvCxnSpPr>
        <p:spPr>
          <a:xfrm>
            <a:off x="7589906" y="1444121"/>
            <a:ext cx="381140" cy="0"/>
          </a:xfrm>
          <a:prstGeom prst="line">
            <a:avLst/>
          </a:prstGeom>
          <a:ln w="28575" cap="rnd">
            <a:solidFill>
              <a:schemeClr val="tx2">
                <a:lumMod val="50000"/>
              </a:schemeClr>
            </a:solidFill>
            <a:round/>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1987735F-17CD-1348-B41D-76D1B2D78E9E}"/>
              </a:ext>
            </a:extLst>
          </p:cNvPr>
          <p:cNvCxnSpPr>
            <a:cxnSpLocks/>
          </p:cNvCxnSpPr>
          <p:nvPr/>
        </p:nvCxnSpPr>
        <p:spPr>
          <a:xfrm>
            <a:off x="7970529" y="1444121"/>
            <a:ext cx="766018" cy="2407730"/>
          </a:xfrm>
          <a:prstGeom prst="line">
            <a:avLst/>
          </a:prstGeom>
          <a:ln w="28575" cap="rnd">
            <a:solidFill>
              <a:schemeClr val="tx2">
                <a:lumMod val="50000"/>
              </a:schemeClr>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7618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79"/>
                                        </p:tgtEl>
                                        <p:attrNameLst>
                                          <p:attrName>style.visibility</p:attrName>
                                        </p:attrNameLst>
                                      </p:cBhvr>
                                      <p:to>
                                        <p:strVal val="visible"/>
                                      </p:to>
                                    </p:set>
                                    <p:animEffect transition="in" filter="wipe(down)">
                                      <p:cBhvr>
                                        <p:cTn id="7" dur="500"/>
                                        <p:tgtEl>
                                          <p:spTgt spid="7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83"/>
                                        </p:tgtEl>
                                        <p:attrNameLst>
                                          <p:attrName>style.visibility</p:attrName>
                                        </p:attrNameLst>
                                      </p:cBhvr>
                                      <p:to>
                                        <p:strVal val="visible"/>
                                      </p:to>
                                    </p:set>
                                    <p:animEffect transition="in" filter="wipe(left)">
                                      <p:cBhvr>
                                        <p:cTn id="12" dur="500"/>
                                        <p:tgtEl>
                                          <p:spTgt spid="8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84"/>
                                        </p:tgtEl>
                                        <p:attrNameLst>
                                          <p:attrName>style.visibility</p:attrName>
                                        </p:attrNameLst>
                                      </p:cBhvr>
                                      <p:to>
                                        <p:strVal val="visible"/>
                                      </p:to>
                                    </p:set>
                                    <p:animEffect transition="in" filter="wipe(down)">
                                      <p:cBhvr>
                                        <p:cTn id="17" dur="500"/>
                                        <p:tgtEl>
                                          <p:spTgt spid="8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53"/>
                                        </p:tgtEl>
                                        <p:attrNameLst>
                                          <p:attrName>style.visibility</p:attrName>
                                        </p:attrNameLst>
                                      </p:cBhvr>
                                      <p:to>
                                        <p:strVal val="visible"/>
                                      </p:to>
                                    </p:set>
                                    <p:animEffect transition="in" filter="wipe(left)">
                                      <p:cBhvr>
                                        <p:cTn id="22" dur="500"/>
                                        <p:tgtEl>
                                          <p:spTgt spid="5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57"/>
                                        </p:tgtEl>
                                        <p:attrNameLst>
                                          <p:attrName>style.visibility</p:attrName>
                                        </p:attrNameLst>
                                      </p:cBhvr>
                                      <p:to>
                                        <p:strVal val="visible"/>
                                      </p:to>
                                    </p:set>
                                    <p:animEffect transition="in" filter="wipe(up)">
                                      <p:cBhvr>
                                        <p:cTn id="27" dur="500"/>
                                        <p:tgtEl>
                                          <p:spTgt spid="57"/>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85"/>
                                        </p:tgtEl>
                                        <p:attrNameLst>
                                          <p:attrName>style.visibility</p:attrName>
                                        </p:attrNameLst>
                                      </p:cBhvr>
                                      <p:to>
                                        <p:strVal val="visible"/>
                                      </p:to>
                                    </p:set>
                                    <p:animEffect transition="in" filter="dissolve">
                                      <p:cBhvr>
                                        <p:cTn id="32" dur="500"/>
                                        <p:tgtEl>
                                          <p:spTgt spid="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C1E19D30-7618-2949-9292-A80A4FB76054}"/>
              </a:ext>
            </a:extLst>
          </p:cNvPr>
          <p:cNvSpPr txBox="1"/>
          <p:nvPr/>
        </p:nvSpPr>
        <p:spPr>
          <a:xfrm>
            <a:off x="39060" y="954523"/>
            <a:ext cx="513302" cy="276999"/>
          </a:xfrm>
          <a:prstGeom prst="rect">
            <a:avLst/>
          </a:prstGeom>
          <a:noFill/>
        </p:spPr>
        <p:txBody>
          <a:bodyPr wrap="square" lIns="36000" tIns="0" rIns="0" bIns="0" rtlCol="0">
            <a:spAutoFit/>
          </a:bodyPr>
          <a:lstStyle/>
          <a:p>
            <a:r>
              <a:rPr lang="en-GB" sz="1800" b="1" dirty="0"/>
              <a:t>Q8</a:t>
            </a:r>
          </a:p>
        </p:txBody>
      </p:sp>
      <p:sp>
        <p:nvSpPr>
          <p:cNvPr id="8" name="TextBox 7">
            <a:extLst>
              <a:ext uri="{FF2B5EF4-FFF2-40B4-BE49-F238E27FC236}">
                <a16:creationId xmlns:a16="http://schemas.microsoft.com/office/drawing/2014/main" id="{E2E8E920-A27F-A441-8B68-55D29D9CA9ED}"/>
              </a:ext>
            </a:extLst>
          </p:cNvPr>
          <p:cNvSpPr txBox="1"/>
          <p:nvPr/>
        </p:nvSpPr>
        <p:spPr>
          <a:xfrm>
            <a:off x="460691" y="952519"/>
            <a:ext cx="4304740" cy="1661993"/>
          </a:xfrm>
          <a:prstGeom prst="rect">
            <a:avLst/>
          </a:prstGeom>
          <a:noFill/>
        </p:spPr>
        <p:txBody>
          <a:bodyPr wrap="square" lIns="36000" tIns="0" rIns="0" bIns="0" rtlCol="0" anchor="t">
            <a:spAutoFit/>
          </a:bodyPr>
          <a:lstStyle/>
          <a:p>
            <a:pPr>
              <a:defRPr/>
            </a:pPr>
            <a:r>
              <a:rPr lang="en-GB" altLang="en-US" sz="1800" dirty="0"/>
              <a:t>Alan leaves home at 10:15.</a:t>
            </a:r>
            <a:br>
              <a:rPr lang="en-GB" altLang="en-US" sz="1800" dirty="0"/>
            </a:br>
            <a:r>
              <a:rPr lang="en-GB" altLang="en-US" sz="1800" dirty="0"/>
              <a:t>He drives at an average speed of 40mph for 2½ hours. He then stops for 45 minutes.</a:t>
            </a:r>
            <a:br>
              <a:rPr lang="en-GB" altLang="en-US" sz="1800" dirty="0"/>
            </a:br>
            <a:r>
              <a:rPr lang="en-GB" altLang="en-US" sz="1800" dirty="0"/>
              <a:t>Alan then sets off home, travelling at 30mph for 1 hour, before speeding up to 56mph for the rest of the journey.</a:t>
            </a:r>
          </a:p>
        </p:txBody>
      </p:sp>
      <p:sp>
        <p:nvSpPr>
          <p:cNvPr id="9" name="Rectangle 8">
            <a:extLst>
              <a:ext uri="{FF2B5EF4-FFF2-40B4-BE49-F238E27FC236}">
                <a16:creationId xmlns:a16="http://schemas.microsoft.com/office/drawing/2014/main" id="{6A490057-C707-DE47-9E82-620CF0234DF2}"/>
              </a:ext>
            </a:extLst>
          </p:cNvPr>
          <p:cNvSpPr/>
          <p:nvPr/>
        </p:nvSpPr>
        <p:spPr>
          <a:xfrm rot="16200000">
            <a:off x="-101163" y="1451619"/>
            <a:ext cx="640770" cy="202298"/>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dirty="0">
                <a:solidFill>
                  <a:schemeClr val="tx1"/>
                </a:solidFill>
              </a:rPr>
              <a:t>Solution</a:t>
            </a:r>
          </a:p>
        </p:txBody>
      </p:sp>
      <p:grpSp>
        <p:nvGrpSpPr>
          <p:cNvPr id="37" name="Group 36">
            <a:extLst>
              <a:ext uri="{FF2B5EF4-FFF2-40B4-BE49-F238E27FC236}">
                <a16:creationId xmlns:a16="http://schemas.microsoft.com/office/drawing/2014/main" id="{7E628677-7FE0-774F-8572-F5904C0E7890}"/>
              </a:ext>
            </a:extLst>
          </p:cNvPr>
          <p:cNvGrpSpPr/>
          <p:nvPr/>
        </p:nvGrpSpPr>
        <p:grpSpPr>
          <a:xfrm>
            <a:off x="459613" y="2644852"/>
            <a:ext cx="3983618" cy="553998"/>
            <a:chOff x="459613" y="1546826"/>
            <a:chExt cx="3983618" cy="553998"/>
          </a:xfrm>
        </p:grpSpPr>
        <p:sp>
          <p:nvSpPr>
            <p:cNvPr id="38" name="TextBox 37">
              <a:extLst>
                <a:ext uri="{FF2B5EF4-FFF2-40B4-BE49-F238E27FC236}">
                  <a16:creationId xmlns:a16="http://schemas.microsoft.com/office/drawing/2014/main" id="{5239D1CA-DA1D-F34A-BBD8-80F59F3E4065}"/>
                </a:ext>
              </a:extLst>
            </p:cNvPr>
            <p:cNvSpPr txBox="1"/>
            <p:nvPr/>
          </p:nvSpPr>
          <p:spPr>
            <a:xfrm>
              <a:off x="459613" y="1546826"/>
              <a:ext cx="513302" cy="276999"/>
            </a:xfrm>
            <a:prstGeom prst="rect">
              <a:avLst/>
            </a:prstGeom>
            <a:noFill/>
          </p:spPr>
          <p:txBody>
            <a:bodyPr wrap="square" lIns="36000" tIns="0" rIns="0" bIns="0" rtlCol="0">
              <a:spAutoFit/>
            </a:bodyPr>
            <a:lstStyle/>
            <a:p>
              <a:r>
                <a:rPr lang="en-GB" sz="1800" b="1" dirty="0"/>
                <a:t>[a]</a:t>
              </a:r>
            </a:p>
          </p:txBody>
        </p:sp>
        <p:sp>
          <p:nvSpPr>
            <p:cNvPr id="39" name="TextBox 38">
              <a:extLst>
                <a:ext uri="{FF2B5EF4-FFF2-40B4-BE49-F238E27FC236}">
                  <a16:creationId xmlns:a16="http://schemas.microsoft.com/office/drawing/2014/main" id="{2BAA3F06-EA97-D24C-ABDE-8C13F8863440}"/>
                </a:ext>
              </a:extLst>
            </p:cNvPr>
            <p:cNvSpPr txBox="1"/>
            <p:nvPr/>
          </p:nvSpPr>
          <p:spPr>
            <a:xfrm>
              <a:off x="881244" y="1546826"/>
              <a:ext cx="3561987" cy="553998"/>
            </a:xfrm>
            <a:prstGeom prst="rect">
              <a:avLst/>
            </a:prstGeom>
            <a:noFill/>
          </p:spPr>
          <p:txBody>
            <a:bodyPr wrap="square" lIns="36000" tIns="0" rIns="0" bIns="0" rtlCol="0" anchor="t">
              <a:spAutoFit/>
            </a:bodyPr>
            <a:lstStyle/>
            <a:p>
              <a:pPr>
                <a:defRPr/>
              </a:pPr>
              <a:r>
                <a:rPr lang="en-GB" altLang="en-US" sz="1800" dirty="0"/>
                <a:t>Draw the distance-time graph for Alan’s journey.</a:t>
              </a:r>
            </a:p>
          </p:txBody>
        </p:sp>
      </p:grpSp>
      <p:grpSp>
        <p:nvGrpSpPr>
          <p:cNvPr id="40" name="Group 39">
            <a:extLst>
              <a:ext uri="{FF2B5EF4-FFF2-40B4-BE49-F238E27FC236}">
                <a16:creationId xmlns:a16="http://schemas.microsoft.com/office/drawing/2014/main" id="{0F0D738C-C39A-854F-B61C-E71B73F1574F}"/>
              </a:ext>
            </a:extLst>
          </p:cNvPr>
          <p:cNvGrpSpPr/>
          <p:nvPr/>
        </p:nvGrpSpPr>
        <p:grpSpPr>
          <a:xfrm>
            <a:off x="459613" y="3230055"/>
            <a:ext cx="4276348" cy="276999"/>
            <a:chOff x="459613" y="1546826"/>
            <a:chExt cx="4276348" cy="276999"/>
          </a:xfrm>
        </p:grpSpPr>
        <p:sp>
          <p:nvSpPr>
            <p:cNvPr id="41" name="TextBox 40">
              <a:extLst>
                <a:ext uri="{FF2B5EF4-FFF2-40B4-BE49-F238E27FC236}">
                  <a16:creationId xmlns:a16="http://schemas.microsoft.com/office/drawing/2014/main" id="{CC31F974-9427-D44B-BD07-9D305A642E5C}"/>
                </a:ext>
              </a:extLst>
            </p:cNvPr>
            <p:cNvSpPr txBox="1"/>
            <p:nvPr/>
          </p:nvSpPr>
          <p:spPr>
            <a:xfrm>
              <a:off x="459613" y="1546826"/>
              <a:ext cx="513302" cy="276999"/>
            </a:xfrm>
            <a:prstGeom prst="rect">
              <a:avLst/>
            </a:prstGeom>
            <a:noFill/>
          </p:spPr>
          <p:txBody>
            <a:bodyPr wrap="square" lIns="36000" tIns="0" rIns="0" bIns="0" rtlCol="0">
              <a:spAutoFit/>
            </a:bodyPr>
            <a:lstStyle/>
            <a:p>
              <a:r>
                <a:rPr lang="en-GB" sz="1800" b="1" dirty="0"/>
                <a:t>[b]</a:t>
              </a:r>
            </a:p>
          </p:txBody>
        </p:sp>
        <p:sp>
          <p:nvSpPr>
            <p:cNvPr id="42" name="TextBox 41">
              <a:extLst>
                <a:ext uri="{FF2B5EF4-FFF2-40B4-BE49-F238E27FC236}">
                  <a16:creationId xmlns:a16="http://schemas.microsoft.com/office/drawing/2014/main" id="{E5A4C1DD-ED30-E447-A883-CDA2A94E7610}"/>
                </a:ext>
              </a:extLst>
            </p:cNvPr>
            <p:cNvSpPr txBox="1"/>
            <p:nvPr/>
          </p:nvSpPr>
          <p:spPr>
            <a:xfrm>
              <a:off x="881244" y="1546826"/>
              <a:ext cx="3854717" cy="276999"/>
            </a:xfrm>
            <a:prstGeom prst="rect">
              <a:avLst/>
            </a:prstGeom>
            <a:noFill/>
          </p:spPr>
          <p:txBody>
            <a:bodyPr wrap="square" lIns="36000" tIns="0" rIns="0" bIns="0" rtlCol="0" anchor="t">
              <a:spAutoFit/>
            </a:bodyPr>
            <a:lstStyle/>
            <a:p>
              <a:pPr>
                <a:defRPr/>
              </a:pPr>
              <a:r>
                <a:rPr lang="en-GB" altLang="en-US" sz="1800" dirty="0"/>
                <a:t>What time did Alan arrive home?</a:t>
              </a:r>
            </a:p>
          </p:txBody>
        </p:sp>
      </p:grpSp>
      <p:graphicFrame>
        <p:nvGraphicFramePr>
          <p:cNvPr id="51" name="Table 50">
            <a:extLst>
              <a:ext uri="{FF2B5EF4-FFF2-40B4-BE49-F238E27FC236}">
                <a16:creationId xmlns:a16="http://schemas.microsoft.com/office/drawing/2014/main" id="{D3F7A5A5-6D4B-2A4D-8682-C44015460EAD}"/>
              </a:ext>
            </a:extLst>
          </p:cNvPr>
          <p:cNvGraphicFramePr>
            <a:graphicFrameLocks noGrp="1"/>
          </p:cNvGraphicFramePr>
          <p:nvPr>
            <p:extLst>
              <p:ext uri="{D42A27DB-BD31-4B8C-83A1-F6EECF244321}">
                <p14:modId xmlns:p14="http://schemas.microsoft.com/office/powerpoint/2010/main" val="3404168162"/>
              </p:ext>
            </p:extLst>
          </p:nvPr>
        </p:nvGraphicFramePr>
        <p:xfrm>
          <a:off x="5510845" y="1224139"/>
          <a:ext cx="3236112" cy="2616336"/>
        </p:xfrm>
        <a:graphic>
          <a:graphicData uri="http://schemas.openxmlformats.org/drawingml/2006/table">
            <a:tbl>
              <a:tblPr firstRow="1" bandRow="1">
                <a:tableStyleId>{5C22544A-7EE6-4342-B048-85BDC9FD1C3A}</a:tableStyleId>
              </a:tblPr>
              <a:tblGrid>
                <a:gridCol w="134838">
                  <a:extLst>
                    <a:ext uri="{9D8B030D-6E8A-4147-A177-3AD203B41FA5}">
                      <a16:colId xmlns:a16="http://schemas.microsoft.com/office/drawing/2014/main" val="3421182426"/>
                    </a:ext>
                  </a:extLst>
                </a:gridCol>
                <a:gridCol w="134838">
                  <a:extLst>
                    <a:ext uri="{9D8B030D-6E8A-4147-A177-3AD203B41FA5}">
                      <a16:colId xmlns:a16="http://schemas.microsoft.com/office/drawing/2014/main" val="3036076137"/>
                    </a:ext>
                  </a:extLst>
                </a:gridCol>
                <a:gridCol w="134838">
                  <a:extLst>
                    <a:ext uri="{9D8B030D-6E8A-4147-A177-3AD203B41FA5}">
                      <a16:colId xmlns:a16="http://schemas.microsoft.com/office/drawing/2014/main" val="2042505113"/>
                    </a:ext>
                  </a:extLst>
                </a:gridCol>
                <a:gridCol w="134838">
                  <a:extLst>
                    <a:ext uri="{9D8B030D-6E8A-4147-A177-3AD203B41FA5}">
                      <a16:colId xmlns:a16="http://schemas.microsoft.com/office/drawing/2014/main" val="3832758630"/>
                    </a:ext>
                  </a:extLst>
                </a:gridCol>
                <a:gridCol w="134838">
                  <a:extLst>
                    <a:ext uri="{9D8B030D-6E8A-4147-A177-3AD203B41FA5}">
                      <a16:colId xmlns:a16="http://schemas.microsoft.com/office/drawing/2014/main" val="1574983318"/>
                    </a:ext>
                  </a:extLst>
                </a:gridCol>
                <a:gridCol w="134838">
                  <a:extLst>
                    <a:ext uri="{9D8B030D-6E8A-4147-A177-3AD203B41FA5}">
                      <a16:colId xmlns:a16="http://schemas.microsoft.com/office/drawing/2014/main" val="4158283698"/>
                    </a:ext>
                  </a:extLst>
                </a:gridCol>
                <a:gridCol w="134838">
                  <a:extLst>
                    <a:ext uri="{9D8B030D-6E8A-4147-A177-3AD203B41FA5}">
                      <a16:colId xmlns:a16="http://schemas.microsoft.com/office/drawing/2014/main" val="2421740572"/>
                    </a:ext>
                  </a:extLst>
                </a:gridCol>
                <a:gridCol w="134838">
                  <a:extLst>
                    <a:ext uri="{9D8B030D-6E8A-4147-A177-3AD203B41FA5}">
                      <a16:colId xmlns:a16="http://schemas.microsoft.com/office/drawing/2014/main" val="1223140520"/>
                    </a:ext>
                  </a:extLst>
                </a:gridCol>
                <a:gridCol w="134838">
                  <a:extLst>
                    <a:ext uri="{9D8B030D-6E8A-4147-A177-3AD203B41FA5}">
                      <a16:colId xmlns:a16="http://schemas.microsoft.com/office/drawing/2014/main" val="4205342466"/>
                    </a:ext>
                  </a:extLst>
                </a:gridCol>
                <a:gridCol w="134838">
                  <a:extLst>
                    <a:ext uri="{9D8B030D-6E8A-4147-A177-3AD203B41FA5}">
                      <a16:colId xmlns:a16="http://schemas.microsoft.com/office/drawing/2014/main" val="1143907110"/>
                    </a:ext>
                  </a:extLst>
                </a:gridCol>
                <a:gridCol w="134838">
                  <a:extLst>
                    <a:ext uri="{9D8B030D-6E8A-4147-A177-3AD203B41FA5}">
                      <a16:colId xmlns:a16="http://schemas.microsoft.com/office/drawing/2014/main" val="2953269273"/>
                    </a:ext>
                  </a:extLst>
                </a:gridCol>
                <a:gridCol w="134838">
                  <a:extLst>
                    <a:ext uri="{9D8B030D-6E8A-4147-A177-3AD203B41FA5}">
                      <a16:colId xmlns:a16="http://schemas.microsoft.com/office/drawing/2014/main" val="2364064426"/>
                    </a:ext>
                  </a:extLst>
                </a:gridCol>
                <a:gridCol w="134838">
                  <a:extLst>
                    <a:ext uri="{9D8B030D-6E8A-4147-A177-3AD203B41FA5}">
                      <a16:colId xmlns:a16="http://schemas.microsoft.com/office/drawing/2014/main" val="1075112597"/>
                    </a:ext>
                  </a:extLst>
                </a:gridCol>
                <a:gridCol w="134838">
                  <a:extLst>
                    <a:ext uri="{9D8B030D-6E8A-4147-A177-3AD203B41FA5}">
                      <a16:colId xmlns:a16="http://schemas.microsoft.com/office/drawing/2014/main" val="3049615644"/>
                    </a:ext>
                  </a:extLst>
                </a:gridCol>
                <a:gridCol w="134838">
                  <a:extLst>
                    <a:ext uri="{9D8B030D-6E8A-4147-A177-3AD203B41FA5}">
                      <a16:colId xmlns:a16="http://schemas.microsoft.com/office/drawing/2014/main" val="2883629427"/>
                    </a:ext>
                  </a:extLst>
                </a:gridCol>
                <a:gridCol w="134838">
                  <a:extLst>
                    <a:ext uri="{9D8B030D-6E8A-4147-A177-3AD203B41FA5}">
                      <a16:colId xmlns:a16="http://schemas.microsoft.com/office/drawing/2014/main" val="1569281154"/>
                    </a:ext>
                  </a:extLst>
                </a:gridCol>
                <a:gridCol w="134838">
                  <a:extLst>
                    <a:ext uri="{9D8B030D-6E8A-4147-A177-3AD203B41FA5}">
                      <a16:colId xmlns:a16="http://schemas.microsoft.com/office/drawing/2014/main" val="113082943"/>
                    </a:ext>
                  </a:extLst>
                </a:gridCol>
                <a:gridCol w="134838">
                  <a:extLst>
                    <a:ext uri="{9D8B030D-6E8A-4147-A177-3AD203B41FA5}">
                      <a16:colId xmlns:a16="http://schemas.microsoft.com/office/drawing/2014/main" val="3321225353"/>
                    </a:ext>
                  </a:extLst>
                </a:gridCol>
                <a:gridCol w="134838">
                  <a:extLst>
                    <a:ext uri="{9D8B030D-6E8A-4147-A177-3AD203B41FA5}">
                      <a16:colId xmlns:a16="http://schemas.microsoft.com/office/drawing/2014/main" val="3846408812"/>
                    </a:ext>
                  </a:extLst>
                </a:gridCol>
                <a:gridCol w="134838">
                  <a:extLst>
                    <a:ext uri="{9D8B030D-6E8A-4147-A177-3AD203B41FA5}">
                      <a16:colId xmlns:a16="http://schemas.microsoft.com/office/drawing/2014/main" val="572096264"/>
                    </a:ext>
                  </a:extLst>
                </a:gridCol>
                <a:gridCol w="134838">
                  <a:extLst>
                    <a:ext uri="{9D8B030D-6E8A-4147-A177-3AD203B41FA5}">
                      <a16:colId xmlns:a16="http://schemas.microsoft.com/office/drawing/2014/main" val="2010999473"/>
                    </a:ext>
                  </a:extLst>
                </a:gridCol>
                <a:gridCol w="134838">
                  <a:extLst>
                    <a:ext uri="{9D8B030D-6E8A-4147-A177-3AD203B41FA5}">
                      <a16:colId xmlns:a16="http://schemas.microsoft.com/office/drawing/2014/main" val="2647848878"/>
                    </a:ext>
                  </a:extLst>
                </a:gridCol>
                <a:gridCol w="134838">
                  <a:extLst>
                    <a:ext uri="{9D8B030D-6E8A-4147-A177-3AD203B41FA5}">
                      <a16:colId xmlns:a16="http://schemas.microsoft.com/office/drawing/2014/main" val="3827739397"/>
                    </a:ext>
                  </a:extLst>
                </a:gridCol>
                <a:gridCol w="134838">
                  <a:extLst>
                    <a:ext uri="{9D8B030D-6E8A-4147-A177-3AD203B41FA5}">
                      <a16:colId xmlns:a16="http://schemas.microsoft.com/office/drawing/2014/main" val="1355786496"/>
                    </a:ext>
                  </a:extLst>
                </a:gridCol>
              </a:tblGrid>
              <a:tr h="218028">
                <a:tc>
                  <a:txBody>
                    <a:bodyPr/>
                    <a:lstStyle/>
                    <a:p>
                      <a:endParaRPr lang="en-GB" sz="100" b="0" dirty="0">
                        <a:solidFill>
                          <a:schemeClr val="tx1"/>
                        </a:solidFill>
                      </a:endParaRPr>
                    </a:p>
                  </a:txBody>
                  <a:tcPr marL="0" marR="0" marT="0" marB="0">
                    <a:lnL w="28575" cap="flat" cmpd="sng" algn="ctr">
                      <a:solidFill>
                        <a:schemeClr val="tx1"/>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0" marR="0" marT="0" marB="0">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0" marR="0" marT="0" marB="0">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0" marR="0" marT="0" marB="0">
                    <a:lnL w="6350"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0" marR="0" marT="0" marB="0">
                    <a:lnL w="9525"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0" marR="0" marT="0" marB="0">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0" marR="0" marT="0" marB="0">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0" marR="0" marT="0" marB="0">
                    <a:lnL w="6350"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0" marR="0" marT="0" marB="0">
                    <a:lnL w="9525"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0" marR="0" marT="0" marB="0">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0" marR="0" marT="0" marB="0">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0" marR="0" marT="0" marB="0">
                    <a:lnL w="6350"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0" marR="0" marT="0" marB="0">
                    <a:lnL w="9525"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0" marR="0" marT="0" marB="0">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0" marR="0" marT="0" marB="0">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0" marR="0" marT="0" marB="0">
                    <a:lnL w="6350"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0" marR="0" marT="0" marB="0">
                    <a:lnL w="9525"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0" marR="0" marT="0" marB="0">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0" marR="0" marT="0" marB="0">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0" marR="0" marT="0" marB="0">
                    <a:lnL w="6350"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0" marR="0" marT="0" marB="0">
                    <a:lnL w="9525"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0" marR="0" marT="0" marB="0">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0" marR="0" marT="0" marB="0">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0" marR="0" marT="0" marB="0">
                    <a:lnL w="635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01084276"/>
                  </a:ext>
                </a:extLst>
              </a:tr>
              <a:tr h="218028">
                <a:tc>
                  <a:txBody>
                    <a:bodyPr/>
                    <a:lstStyle/>
                    <a:p>
                      <a:endParaRPr lang="en-GB" sz="100" b="0" dirty="0">
                        <a:solidFill>
                          <a:schemeClr val="tx1"/>
                        </a:solidFill>
                      </a:endParaRPr>
                    </a:p>
                  </a:txBody>
                  <a:tcPr marL="0" marR="0" marT="0" marB="0">
                    <a:lnL w="28575" cap="flat" cmpd="sng" algn="ctr">
                      <a:solidFill>
                        <a:schemeClr val="tx1"/>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0" marR="0" marT="0" marB="0">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0" marR="0" marT="0" marB="0">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0" marR="0" marT="0" marB="0">
                    <a:lnL w="6350"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0" marR="0" marT="0" marB="0">
                    <a:lnL w="9525"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0" marR="0" marT="0" marB="0">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0" marR="0" marT="0" marB="0">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0" marR="0" marT="0" marB="0">
                    <a:lnL w="6350"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0" marR="0" marT="0" marB="0">
                    <a:lnL w="9525"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0" marR="0" marT="0" marB="0">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0" marR="0" marT="0" marB="0">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a:solidFill>
                          <a:schemeClr val="tx1"/>
                        </a:solidFill>
                      </a:endParaRPr>
                    </a:p>
                  </a:txBody>
                  <a:tcPr marL="0" marR="0" marT="0" marB="0">
                    <a:lnL w="6350"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a:solidFill>
                          <a:schemeClr val="tx1"/>
                        </a:solidFill>
                      </a:endParaRPr>
                    </a:p>
                  </a:txBody>
                  <a:tcPr marL="0" marR="0" marT="0" marB="0">
                    <a:lnL w="9525"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a:solidFill>
                          <a:schemeClr val="tx1"/>
                        </a:solidFill>
                      </a:endParaRPr>
                    </a:p>
                  </a:txBody>
                  <a:tcPr marL="0" marR="0" marT="0" marB="0">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a:solidFill>
                          <a:schemeClr val="tx1"/>
                        </a:solidFill>
                      </a:endParaRPr>
                    </a:p>
                  </a:txBody>
                  <a:tcPr marL="0" marR="0" marT="0" marB="0">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a:solidFill>
                          <a:schemeClr val="tx1"/>
                        </a:solidFill>
                      </a:endParaRPr>
                    </a:p>
                  </a:txBody>
                  <a:tcPr marL="0" marR="0" marT="0" marB="0">
                    <a:lnL w="6350"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a:solidFill>
                          <a:schemeClr val="tx1"/>
                        </a:solidFill>
                      </a:endParaRPr>
                    </a:p>
                  </a:txBody>
                  <a:tcPr marL="0" marR="0" marT="0" marB="0">
                    <a:lnL w="9525"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a:solidFill>
                          <a:schemeClr val="tx1"/>
                        </a:solidFill>
                      </a:endParaRPr>
                    </a:p>
                  </a:txBody>
                  <a:tcPr marL="0" marR="0" marT="0" marB="0">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a:solidFill>
                          <a:schemeClr val="tx1"/>
                        </a:solidFill>
                      </a:endParaRPr>
                    </a:p>
                  </a:txBody>
                  <a:tcPr marL="0" marR="0" marT="0" marB="0">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a:solidFill>
                          <a:schemeClr val="tx1"/>
                        </a:solidFill>
                      </a:endParaRPr>
                    </a:p>
                  </a:txBody>
                  <a:tcPr marL="0" marR="0" marT="0" marB="0">
                    <a:lnL w="6350"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a:solidFill>
                          <a:schemeClr val="tx1"/>
                        </a:solidFill>
                      </a:endParaRPr>
                    </a:p>
                  </a:txBody>
                  <a:tcPr marL="0" marR="0" marT="0" marB="0">
                    <a:lnL w="9525"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a:solidFill>
                          <a:schemeClr val="tx1"/>
                        </a:solidFill>
                      </a:endParaRPr>
                    </a:p>
                  </a:txBody>
                  <a:tcPr marL="0" marR="0" marT="0" marB="0">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a:solidFill>
                          <a:schemeClr val="tx1"/>
                        </a:solidFill>
                      </a:endParaRPr>
                    </a:p>
                  </a:txBody>
                  <a:tcPr marL="0" marR="0" marT="0" marB="0">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0" marR="0" marT="0" marB="0">
                    <a:lnL w="635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07017997"/>
                  </a:ext>
                </a:extLst>
              </a:tr>
              <a:tr h="218028">
                <a:tc>
                  <a:txBody>
                    <a:bodyPr/>
                    <a:lstStyle/>
                    <a:p>
                      <a:endParaRPr lang="en-GB" sz="100" b="0" dirty="0">
                        <a:solidFill>
                          <a:schemeClr val="tx1"/>
                        </a:solidFill>
                      </a:endParaRPr>
                    </a:p>
                  </a:txBody>
                  <a:tcPr marL="0" marR="0" marT="0" marB="0">
                    <a:lnL w="28575" cap="flat" cmpd="sng" algn="ctr">
                      <a:solidFill>
                        <a:schemeClr val="tx1"/>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0" marR="0" marT="0" marB="0">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0" marR="0" marT="0" marB="0">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0" marR="0" marT="0" marB="0">
                    <a:lnL w="6350"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a:solidFill>
                          <a:schemeClr val="tx1"/>
                        </a:solidFill>
                      </a:endParaRPr>
                    </a:p>
                  </a:txBody>
                  <a:tcPr marL="0" marR="0" marT="0" marB="0">
                    <a:lnL w="9525"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a:solidFill>
                          <a:schemeClr val="tx1"/>
                        </a:solidFill>
                      </a:endParaRPr>
                    </a:p>
                  </a:txBody>
                  <a:tcPr marL="0" marR="0" marT="0" marB="0">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0" marR="0" marT="0" marB="0">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0" marR="0" marT="0" marB="0">
                    <a:lnL w="6350"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0" marR="0" marT="0" marB="0">
                    <a:lnL w="9525"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0" marR="0" marT="0" marB="0">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0" marR="0" marT="0" marB="0">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0" marR="0" marT="0" marB="0">
                    <a:lnL w="6350"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0" marR="0" marT="0" marB="0">
                    <a:lnL w="9525"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0" marR="0" marT="0" marB="0">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0" marR="0" marT="0" marB="0">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0" marR="0" marT="0" marB="0">
                    <a:lnL w="6350"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0" marR="0" marT="0" marB="0">
                    <a:lnL w="9525"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0" marR="0" marT="0" marB="0">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0" marR="0" marT="0" marB="0">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0" marR="0" marT="0" marB="0">
                    <a:lnL w="6350"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0" marR="0" marT="0" marB="0">
                    <a:lnL w="9525"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0" marR="0" marT="0" marB="0">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0" marR="0" marT="0" marB="0">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0" marR="0" marT="0" marB="0">
                    <a:lnL w="635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2731071"/>
                  </a:ext>
                </a:extLst>
              </a:tr>
              <a:tr h="218028">
                <a:tc>
                  <a:txBody>
                    <a:bodyPr/>
                    <a:lstStyle/>
                    <a:p>
                      <a:endParaRPr lang="en-GB" sz="100" b="0" dirty="0">
                        <a:solidFill>
                          <a:schemeClr val="tx1"/>
                        </a:solidFill>
                      </a:endParaRPr>
                    </a:p>
                  </a:txBody>
                  <a:tcPr marL="0" marR="0" marT="0" marB="0">
                    <a:lnL w="28575" cap="flat" cmpd="sng" algn="ctr">
                      <a:solidFill>
                        <a:schemeClr val="tx1"/>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0" marR="0" marT="0" marB="0">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0" marR="0" marT="0" marB="0">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0" marR="0" marT="0" marB="0">
                    <a:lnL w="6350"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0" marR="0" marT="0" marB="0">
                    <a:lnL w="9525"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0" marR="0" marT="0" marB="0">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0" marR="0" marT="0" marB="0">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0" marR="0" marT="0" marB="0">
                    <a:lnL w="6350"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a:solidFill>
                          <a:schemeClr val="tx1"/>
                        </a:solidFill>
                      </a:endParaRPr>
                    </a:p>
                  </a:txBody>
                  <a:tcPr marL="0" marR="0" marT="0" marB="0">
                    <a:lnL w="9525"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0" marR="0" marT="0" marB="0">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a:solidFill>
                          <a:schemeClr val="tx1"/>
                        </a:solidFill>
                      </a:endParaRPr>
                    </a:p>
                  </a:txBody>
                  <a:tcPr marL="0" marR="0" marT="0" marB="0">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0" marR="0" marT="0" marB="0">
                    <a:lnL w="6350"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0" marR="0" marT="0" marB="0">
                    <a:lnL w="9525"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0" marR="0" marT="0" marB="0">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0" marR="0" marT="0" marB="0">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0" marR="0" marT="0" marB="0">
                    <a:lnL w="6350"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0" marR="0" marT="0" marB="0">
                    <a:lnL w="9525"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0" marR="0" marT="0" marB="0">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0" marR="0" marT="0" marB="0">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0" marR="0" marT="0" marB="0">
                    <a:lnL w="6350"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0" marR="0" marT="0" marB="0">
                    <a:lnL w="9525"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0" marR="0" marT="0" marB="0">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0" marR="0" marT="0" marB="0">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0" marR="0" marT="0" marB="0">
                    <a:lnL w="635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07649161"/>
                  </a:ext>
                </a:extLst>
              </a:tr>
              <a:tr h="218028">
                <a:tc>
                  <a:txBody>
                    <a:bodyPr/>
                    <a:lstStyle/>
                    <a:p>
                      <a:endParaRPr lang="en-GB" sz="100" b="0" dirty="0">
                        <a:solidFill>
                          <a:schemeClr val="tx1"/>
                        </a:solidFill>
                      </a:endParaRPr>
                    </a:p>
                  </a:txBody>
                  <a:tcPr marL="0" marR="0" marT="0" marB="0">
                    <a:lnL w="28575" cap="flat" cmpd="sng" algn="ctr">
                      <a:solidFill>
                        <a:schemeClr val="tx1"/>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0" marR="0" marT="0" marB="0">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0" marR="0" marT="0" marB="0">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0" marR="0" marT="0" marB="0">
                    <a:lnL w="6350"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0" marR="0" marT="0" marB="0">
                    <a:lnL w="9525"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0" marR="0" marT="0" marB="0">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0" marR="0" marT="0" marB="0">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0" marR="0" marT="0" marB="0">
                    <a:lnL w="6350"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a:solidFill>
                          <a:schemeClr val="tx1"/>
                        </a:solidFill>
                      </a:endParaRPr>
                    </a:p>
                  </a:txBody>
                  <a:tcPr marL="0" marR="0" marT="0" marB="0">
                    <a:lnL w="9525"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0" marR="0" marT="0" marB="0">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0" marR="0" marT="0" marB="0">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0" marR="0" marT="0" marB="0">
                    <a:lnL w="6350"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0" marR="0" marT="0" marB="0">
                    <a:lnL w="9525"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0" marR="0" marT="0" marB="0">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0" marR="0" marT="0" marB="0">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0" marR="0" marT="0" marB="0">
                    <a:lnL w="6350"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0" marR="0" marT="0" marB="0">
                    <a:lnL w="9525"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0" marR="0" marT="0" marB="0">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0" marR="0" marT="0" marB="0">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0" marR="0" marT="0" marB="0">
                    <a:lnL w="6350"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0" marR="0" marT="0" marB="0">
                    <a:lnL w="9525"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0" marR="0" marT="0" marB="0">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0" marR="0" marT="0" marB="0">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0" marR="0" marT="0" marB="0">
                    <a:lnL w="635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93208817"/>
                  </a:ext>
                </a:extLst>
              </a:tr>
              <a:tr h="218028">
                <a:tc>
                  <a:txBody>
                    <a:bodyPr/>
                    <a:lstStyle/>
                    <a:p>
                      <a:endParaRPr lang="en-GB" sz="100" b="0" dirty="0">
                        <a:solidFill>
                          <a:schemeClr val="tx1"/>
                        </a:solidFill>
                      </a:endParaRPr>
                    </a:p>
                  </a:txBody>
                  <a:tcPr marL="0" marR="0" marT="0" marB="0">
                    <a:lnL w="28575" cap="flat" cmpd="sng" algn="ctr">
                      <a:solidFill>
                        <a:schemeClr val="tx1"/>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0" marR="0" marT="0" marB="0">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0" marR="0" marT="0" marB="0">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0" marR="0" marT="0" marB="0">
                    <a:lnL w="6350"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0" marR="0" marT="0" marB="0">
                    <a:lnL w="9525"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0" marR="0" marT="0" marB="0">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0" marR="0" marT="0" marB="0">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0" marR="0" marT="0" marB="0">
                    <a:lnL w="6350"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a:solidFill>
                          <a:schemeClr val="tx1"/>
                        </a:solidFill>
                      </a:endParaRPr>
                    </a:p>
                  </a:txBody>
                  <a:tcPr marL="0" marR="0" marT="0" marB="0">
                    <a:lnL w="9525"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0" marR="0" marT="0" marB="0">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0" marR="0" marT="0" marB="0">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0" marR="0" marT="0" marB="0">
                    <a:lnL w="6350"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0" marR="0" marT="0" marB="0">
                    <a:lnL w="9525"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0" marR="0" marT="0" marB="0">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0" marR="0" marT="0" marB="0">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0" marR="0" marT="0" marB="0">
                    <a:lnL w="6350"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0" marR="0" marT="0" marB="0">
                    <a:lnL w="9525"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0" marR="0" marT="0" marB="0">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0" marR="0" marT="0" marB="0">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0" marR="0" marT="0" marB="0">
                    <a:lnL w="6350"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0" marR="0" marT="0" marB="0">
                    <a:lnL w="9525"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0" marR="0" marT="0" marB="0">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0" marR="0" marT="0" marB="0">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0" marR="0" marT="0" marB="0">
                    <a:lnL w="635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26291449"/>
                  </a:ext>
                </a:extLst>
              </a:tr>
              <a:tr h="218028">
                <a:tc>
                  <a:txBody>
                    <a:bodyPr/>
                    <a:lstStyle/>
                    <a:p>
                      <a:endParaRPr lang="en-GB" sz="100" b="0" dirty="0">
                        <a:solidFill>
                          <a:schemeClr val="tx1"/>
                        </a:solidFill>
                      </a:endParaRPr>
                    </a:p>
                  </a:txBody>
                  <a:tcPr marL="0" marR="0" marT="0" marB="0">
                    <a:lnL w="28575" cap="flat" cmpd="sng" algn="ctr">
                      <a:solidFill>
                        <a:schemeClr val="tx1"/>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0" marR="0" marT="0" marB="0">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0" marR="0" marT="0" marB="0">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0" marR="0" marT="0" marB="0">
                    <a:lnL w="6350"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0" marR="0" marT="0" marB="0">
                    <a:lnL w="9525"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0" marR="0" marT="0" marB="0">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0" marR="0" marT="0" marB="0">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0" marR="0" marT="0" marB="0">
                    <a:lnL w="6350"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0" marR="0" marT="0" marB="0">
                    <a:lnL w="9525"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0" marR="0" marT="0" marB="0">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a:solidFill>
                          <a:schemeClr val="tx1"/>
                        </a:solidFill>
                      </a:endParaRPr>
                    </a:p>
                  </a:txBody>
                  <a:tcPr marL="0" marR="0" marT="0" marB="0">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0" marR="0" marT="0" marB="0">
                    <a:lnL w="6350"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0" marR="0" marT="0" marB="0">
                    <a:lnL w="9525"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0" marR="0" marT="0" marB="0">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0" marR="0" marT="0" marB="0">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0" marR="0" marT="0" marB="0">
                    <a:lnL w="6350"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0" marR="0" marT="0" marB="0">
                    <a:lnL w="9525"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0" marR="0" marT="0" marB="0">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0" marR="0" marT="0" marB="0">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0" marR="0" marT="0" marB="0">
                    <a:lnL w="6350"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0" marR="0" marT="0" marB="0">
                    <a:lnL w="9525"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0" marR="0" marT="0" marB="0">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0" marR="0" marT="0" marB="0">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0" marR="0" marT="0" marB="0">
                    <a:lnL w="635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48755964"/>
                  </a:ext>
                </a:extLst>
              </a:tr>
              <a:tr h="218028">
                <a:tc>
                  <a:txBody>
                    <a:bodyPr/>
                    <a:lstStyle/>
                    <a:p>
                      <a:endParaRPr lang="en-GB" sz="100" b="0" dirty="0">
                        <a:solidFill>
                          <a:schemeClr val="tx1"/>
                        </a:solidFill>
                      </a:endParaRPr>
                    </a:p>
                  </a:txBody>
                  <a:tcPr marL="0" marR="0" marT="0" marB="0">
                    <a:lnL w="28575" cap="flat" cmpd="sng" algn="ctr">
                      <a:solidFill>
                        <a:schemeClr val="tx1"/>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0" marR="0" marT="0" marB="0">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0" marR="0" marT="0" marB="0">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0" marR="0" marT="0" marB="0">
                    <a:lnL w="6350"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0" marR="0" marT="0" marB="0">
                    <a:lnL w="9525"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0" marR="0" marT="0" marB="0">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0" marR="0" marT="0" marB="0">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0" marR="0" marT="0" marB="0">
                    <a:lnL w="6350"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a:solidFill>
                          <a:schemeClr val="tx1"/>
                        </a:solidFill>
                      </a:endParaRPr>
                    </a:p>
                  </a:txBody>
                  <a:tcPr marL="0" marR="0" marT="0" marB="0">
                    <a:lnL w="9525"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0" marR="0" marT="0" marB="0">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0" marR="0" marT="0" marB="0">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0" marR="0" marT="0" marB="0">
                    <a:lnL w="6350"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0" marR="0" marT="0" marB="0">
                    <a:lnL w="9525"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0" marR="0" marT="0" marB="0">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0" marR="0" marT="0" marB="0">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0" marR="0" marT="0" marB="0">
                    <a:lnL w="6350"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0" marR="0" marT="0" marB="0">
                    <a:lnL w="9525"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0" marR="0" marT="0" marB="0">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0" marR="0" marT="0" marB="0">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0" marR="0" marT="0" marB="0">
                    <a:lnL w="6350"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0" marR="0" marT="0" marB="0">
                    <a:lnL w="9525"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0" marR="0" marT="0" marB="0">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0" marR="0" marT="0" marB="0">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0" marR="0" marT="0" marB="0">
                    <a:lnL w="635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19972788"/>
                  </a:ext>
                </a:extLst>
              </a:tr>
              <a:tr h="218028">
                <a:tc>
                  <a:txBody>
                    <a:bodyPr/>
                    <a:lstStyle/>
                    <a:p>
                      <a:endParaRPr lang="en-GB" sz="100" b="0">
                        <a:solidFill>
                          <a:schemeClr val="tx1"/>
                        </a:solidFill>
                      </a:endParaRPr>
                    </a:p>
                  </a:txBody>
                  <a:tcPr marL="0" marR="0" marT="0" marB="0">
                    <a:lnL w="28575" cap="flat" cmpd="sng" algn="ctr">
                      <a:solidFill>
                        <a:schemeClr val="tx1"/>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0" marR="0" marT="0" marB="0">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a:solidFill>
                          <a:schemeClr val="tx1"/>
                        </a:solidFill>
                      </a:endParaRPr>
                    </a:p>
                  </a:txBody>
                  <a:tcPr marL="0" marR="0" marT="0" marB="0">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a:solidFill>
                          <a:schemeClr val="tx1"/>
                        </a:solidFill>
                      </a:endParaRPr>
                    </a:p>
                  </a:txBody>
                  <a:tcPr marL="0" marR="0" marT="0" marB="0">
                    <a:lnL w="6350"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0" marR="0" marT="0" marB="0">
                    <a:lnL w="9525"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0" marR="0" marT="0" marB="0">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0" marR="0" marT="0" marB="0">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0" marR="0" marT="0" marB="0">
                    <a:lnL w="6350"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0" marR="0" marT="0" marB="0">
                    <a:lnL w="9525"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0" marR="0" marT="0" marB="0">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0" marR="0" marT="0" marB="0">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0" marR="0" marT="0" marB="0">
                    <a:lnL w="6350"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0" marR="0" marT="0" marB="0">
                    <a:lnL w="9525"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0" marR="0" marT="0" marB="0">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0" marR="0" marT="0" marB="0">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0" marR="0" marT="0" marB="0">
                    <a:lnL w="6350"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0" marR="0" marT="0" marB="0">
                    <a:lnL w="9525"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0" marR="0" marT="0" marB="0">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0" marR="0" marT="0" marB="0">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0" marR="0" marT="0" marB="0">
                    <a:lnL w="6350"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0" marR="0" marT="0" marB="0">
                    <a:lnL w="9525"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0" marR="0" marT="0" marB="0">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0" marR="0" marT="0" marB="0">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0" marR="0" marT="0" marB="0">
                    <a:lnL w="635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5181725"/>
                  </a:ext>
                </a:extLst>
              </a:tr>
              <a:tr h="218028">
                <a:tc>
                  <a:txBody>
                    <a:bodyPr/>
                    <a:lstStyle/>
                    <a:p>
                      <a:endParaRPr lang="en-GB" sz="100" b="0" dirty="0">
                        <a:solidFill>
                          <a:schemeClr val="tx1"/>
                        </a:solidFill>
                      </a:endParaRPr>
                    </a:p>
                  </a:txBody>
                  <a:tcPr marL="0" marR="0" marT="0" marB="0">
                    <a:lnL w="28575" cap="flat" cmpd="sng" algn="ctr">
                      <a:solidFill>
                        <a:schemeClr val="tx1"/>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0" marR="0" marT="0" marB="0">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0" marR="0" marT="0" marB="0">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0" marR="0" marT="0" marB="0">
                    <a:lnL w="6350"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0" marR="0" marT="0" marB="0">
                    <a:lnL w="9525"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0" marR="0" marT="0" marB="0">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0" marR="0" marT="0" marB="0">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0" marR="0" marT="0" marB="0">
                    <a:lnL w="6350"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0" marR="0" marT="0" marB="0">
                    <a:lnL w="9525"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0" marR="0" marT="0" marB="0">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a:solidFill>
                          <a:schemeClr val="tx1"/>
                        </a:solidFill>
                      </a:endParaRPr>
                    </a:p>
                  </a:txBody>
                  <a:tcPr marL="0" marR="0" marT="0" marB="0">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0" marR="0" marT="0" marB="0">
                    <a:lnL w="6350"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0" marR="0" marT="0" marB="0">
                    <a:lnL w="9525"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0" marR="0" marT="0" marB="0">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0" marR="0" marT="0" marB="0">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0" marR="0" marT="0" marB="0">
                    <a:lnL w="6350"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0" marR="0" marT="0" marB="0">
                    <a:lnL w="9525"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0" marR="0" marT="0" marB="0">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0" marR="0" marT="0" marB="0">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0" marR="0" marT="0" marB="0">
                    <a:lnL w="6350"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0" marR="0" marT="0" marB="0">
                    <a:lnL w="9525"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0" marR="0" marT="0" marB="0">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0" marR="0" marT="0" marB="0">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0" marR="0" marT="0" marB="0">
                    <a:lnL w="635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86003197"/>
                  </a:ext>
                </a:extLst>
              </a:tr>
              <a:tr h="218028">
                <a:tc>
                  <a:txBody>
                    <a:bodyPr/>
                    <a:lstStyle/>
                    <a:p>
                      <a:endParaRPr lang="en-GB" sz="100" b="0">
                        <a:solidFill>
                          <a:schemeClr val="tx1"/>
                        </a:solidFill>
                      </a:endParaRPr>
                    </a:p>
                  </a:txBody>
                  <a:tcPr marL="0" marR="0" marT="0" marB="0">
                    <a:lnL w="28575" cap="flat" cmpd="sng" algn="ctr">
                      <a:solidFill>
                        <a:schemeClr val="tx1"/>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0" marR="0" marT="0" marB="0">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a:solidFill>
                          <a:schemeClr val="tx1"/>
                        </a:solidFill>
                      </a:endParaRPr>
                    </a:p>
                  </a:txBody>
                  <a:tcPr marL="0" marR="0" marT="0" marB="0">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a:solidFill>
                          <a:schemeClr val="tx1"/>
                        </a:solidFill>
                      </a:endParaRPr>
                    </a:p>
                  </a:txBody>
                  <a:tcPr marL="0" marR="0" marT="0" marB="0">
                    <a:lnL w="6350"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0" marR="0" marT="0" marB="0">
                    <a:lnL w="9525"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0" marR="0" marT="0" marB="0">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0" marR="0" marT="0" marB="0">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0" marR="0" marT="0" marB="0">
                    <a:lnL w="6350"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0" marR="0" marT="0" marB="0">
                    <a:lnL w="9525"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0" marR="0" marT="0" marB="0">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0" marR="0" marT="0" marB="0">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0" marR="0" marT="0" marB="0">
                    <a:lnL w="6350"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0" marR="0" marT="0" marB="0">
                    <a:lnL w="9525"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0" marR="0" marT="0" marB="0">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0" marR="0" marT="0" marB="0">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0" marR="0" marT="0" marB="0">
                    <a:lnL w="6350"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0" marR="0" marT="0" marB="0">
                    <a:lnL w="9525"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0" marR="0" marT="0" marB="0">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0" marR="0" marT="0" marB="0">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0" marR="0" marT="0" marB="0">
                    <a:lnL w="6350"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0" marR="0" marT="0" marB="0">
                    <a:lnL w="9525"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0" marR="0" marT="0" marB="0">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0" marR="0" marT="0" marB="0">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0" marR="0" marT="0" marB="0">
                    <a:lnL w="635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98433261"/>
                  </a:ext>
                </a:extLst>
              </a:tr>
              <a:tr h="218028">
                <a:tc>
                  <a:txBody>
                    <a:bodyPr/>
                    <a:lstStyle/>
                    <a:p>
                      <a:endParaRPr lang="en-GB" sz="100" b="0" dirty="0">
                        <a:solidFill>
                          <a:schemeClr val="tx1"/>
                        </a:solidFill>
                      </a:endParaRPr>
                    </a:p>
                  </a:txBody>
                  <a:tcPr marL="0" marR="0" marT="0" marB="0">
                    <a:lnL w="28575" cap="flat" cmpd="sng" algn="ctr">
                      <a:solidFill>
                        <a:schemeClr val="tx1"/>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0" marR="0" marT="0" marB="0">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0" marR="0" marT="0" marB="0">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0" marR="0" marT="0" marB="0">
                    <a:lnL w="6350"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0" marR="0" marT="0" marB="0">
                    <a:lnL w="9525"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0" marR="0" marT="0" marB="0">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0" marR="0" marT="0" marB="0">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0" marR="0" marT="0" marB="0">
                    <a:lnL w="6350"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0" marR="0" marT="0" marB="0">
                    <a:lnL w="9525"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0" marR="0" marT="0" marB="0">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0" marR="0" marT="0" marB="0">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0" marR="0" marT="0" marB="0">
                    <a:lnL w="6350"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0" marR="0" marT="0" marB="0">
                    <a:lnL w="9525"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0" marR="0" marT="0" marB="0">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0" marR="0" marT="0" marB="0">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0" marR="0" marT="0" marB="0">
                    <a:lnL w="6350"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0" marR="0" marT="0" marB="0">
                    <a:lnL w="9525"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0" marR="0" marT="0" marB="0">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0" marR="0" marT="0" marB="0">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0" marR="0" marT="0" marB="0">
                    <a:lnL w="6350"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0" marR="0" marT="0" marB="0">
                    <a:lnL w="9525"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0" marR="0" marT="0" marB="0">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0" marR="0" marT="0" marB="0">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b="0" dirty="0">
                        <a:solidFill>
                          <a:schemeClr val="tx1"/>
                        </a:solidFill>
                      </a:endParaRPr>
                    </a:p>
                  </a:txBody>
                  <a:tcPr marL="0" marR="0" marT="0" marB="0">
                    <a:lnL w="635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41176172"/>
                  </a:ext>
                </a:extLst>
              </a:tr>
            </a:tbl>
          </a:graphicData>
        </a:graphic>
      </p:graphicFrame>
      <p:sp>
        <p:nvSpPr>
          <p:cNvPr id="55" name="TextBox 54">
            <a:extLst>
              <a:ext uri="{FF2B5EF4-FFF2-40B4-BE49-F238E27FC236}">
                <a16:creationId xmlns:a16="http://schemas.microsoft.com/office/drawing/2014/main" id="{061DBE39-1B2A-E648-B3DF-33716655D400}"/>
              </a:ext>
            </a:extLst>
          </p:cNvPr>
          <p:cNvSpPr txBox="1"/>
          <p:nvPr/>
        </p:nvSpPr>
        <p:spPr>
          <a:xfrm rot="16200000">
            <a:off x="3467744" y="2395500"/>
            <a:ext cx="3107481" cy="246221"/>
          </a:xfrm>
          <a:prstGeom prst="rect">
            <a:avLst/>
          </a:prstGeom>
          <a:noFill/>
        </p:spPr>
        <p:txBody>
          <a:bodyPr wrap="square" lIns="0" tIns="0" rIns="0" bIns="0" rtlCol="0" anchor="ctr" anchorCtr="0">
            <a:spAutoFit/>
          </a:bodyPr>
          <a:lstStyle/>
          <a:p>
            <a:pPr algn="ctr">
              <a:defRPr/>
            </a:pPr>
            <a:r>
              <a:rPr lang="en-GB" altLang="en-US" sz="1600" b="1" dirty="0"/>
              <a:t>Distance from home </a:t>
            </a:r>
            <a:r>
              <a:rPr lang="en-GB" altLang="en-US" sz="1600" dirty="0"/>
              <a:t>(miles)</a:t>
            </a:r>
          </a:p>
        </p:txBody>
      </p:sp>
      <p:sp>
        <p:nvSpPr>
          <p:cNvPr id="56" name="TextBox 55">
            <a:extLst>
              <a:ext uri="{FF2B5EF4-FFF2-40B4-BE49-F238E27FC236}">
                <a16:creationId xmlns:a16="http://schemas.microsoft.com/office/drawing/2014/main" id="{748AB378-F80E-1A4D-9047-88E8BBD56058}"/>
              </a:ext>
            </a:extLst>
          </p:cNvPr>
          <p:cNvSpPr txBox="1"/>
          <p:nvPr/>
        </p:nvSpPr>
        <p:spPr>
          <a:xfrm>
            <a:off x="6498137" y="4087704"/>
            <a:ext cx="1261529" cy="246221"/>
          </a:xfrm>
          <a:prstGeom prst="rect">
            <a:avLst/>
          </a:prstGeom>
          <a:noFill/>
        </p:spPr>
        <p:txBody>
          <a:bodyPr wrap="square" lIns="0" tIns="0" rIns="0" bIns="0" rtlCol="0" anchor="ctr" anchorCtr="0">
            <a:spAutoFit/>
          </a:bodyPr>
          <a:lstStyle/>
          <a:p>
            <a:pPr algn="ctr">
              <a:defRPr/>
            </a:pPr>
            <a:r>
              <a:rPr lang="en-GB" altLang="en-US" sz="1600" b="1" dirty="0"/>
              <a:t>Time </a:t>
            </a:r>
            <a:r>
              <a:rPr lang="en-GB" altLang="en-US" sz="1600" dirty="0"/>
              <a:t>(hours)</a:t>
            </a:r>
          </a:p>
        </p:txBody>
      </p:sp>
      <p:sp>
        <p:nvSpPr>
          <p:cNvPr id="58" name="TextBox 57">
            <a:extLst>
              <a:ext uri="{FF2B5EF4-FFF2-40B4-BE49-F238E27FC236}">
                <a16:creationId xmlns:a16="http://schemas.microsoft.com/office/drawing/2014/main" id="{E8728F29-5A1B-DB4D-94A1-655A5392C319}"/>
              </a:ext>
            </a:extLst>
          </p:cNvPr>
          <p:cNvSpPr txBox="1"/>
          <p:nvPr/>
        </p:nvSpPr>
        <p:spPr>
          <a:xfrm>
            <a:off x="5228977" y="3870948"/>
            <a:ext cx="558903" cy="246221"/>
          </a:xfrm>
          <a:prstGeom prst="rect">
            <a:avLst/>
          </a:prstGeom>
          <a:noFill/>
        </p:spPr>
        <p:txBody>
          <a:bodyPr wrap="square" lIns="0" tIns="0" rIns="0" bIns="0" rtlCol="0" anchor="ctr" anchorCtr="0">
            <a:spAutoFit/>
          </a:bodyPr>
          <a:lstStyle/>
          <a:p>
            <a:pPr algn="ctr">
              <a:defRPr/>
            </a:pPr>
            <a:r>
              <a:rPr lang="en-GB" altLang="en-US" sz="1600" dirty="0"/>
              <a:t>10:00</a:t>
            </a:r>
          </a:p>
        </p:txBody>
      </p:sp>
      <p:sp>
        <p:nvSpPr>
          <p:cNvPr id="60" name="TextBox 59">
            <a:extLst>
              <a:ext uri="{FF2B5EF4-FFF2-40B4-BE49-F238E27FC236}">
                <a16:creationId xmlns:a16="http://schemas.microsoft.com/office/drawing/2014/main" id="{4513F90C-DD0E-1647-8471-9691EDE3B96A}"/>
              </a:ext>
            </a:extLst>
          </p:cNvPr>
          <p:cNvSpPr txBox="1"/>
          <p:nvPr/>
        </p:nvSpPr>
        <p:spPr>
          <a:xfrm>
            <a:off x="6310582" y="3867826"/>
            <a:ext cx="558903" cy="246221"/>
          </a:xfrm>
          <a:prstGeom prst="rect">
            <a:avLst/>
          </a:prstGeom>
          <a:noFill/>
        </p:spPr>
        <p:txBody>
          <a:bodyPr wrap="square" lIns="0" tIns="0" rIns="0" bIns="0" rtlCol="0" anchor="ctr" anchorCtr="0">
            <a:spAutoFit/>
          </a:bodyPr>
          <a:lstStyle/>
          <a:p>
            <a:pPr algn="ctr">
              <a:defRPr/>
            </a:pPr>
            <a:r>
              <a:rPr lang="en-GB" altLang="en-US" sz="1600" dirty="0"/>
              <a:t>12:00</a:t>
            </a:r>
          </a:p>
        </p:txBody>
      </p:sp>
      <p:sp>
        <p:nvSpPr>
          <p:cNvPr id="61" name="TextBox 60">
            <a:extLst>
              <a:ext uri="{FF2B5EF4-FFF2-40B4-BE49-F238E27FC236}">
                <a16:creationId xmlns:a16="http://schemas.microsoft.com/office/drawing/2014/main" id="{E90B53B7-A8D4-9F45-AD5F-E68B1E7B5035}"/>
              </a:ext>
            </a:extLst>
          </p:cNvPr>
          <p:cNvSpPr txBox="1"/>
          <p:nvPr/>
        </p:nvSpPr>
        <p:spPr>
          <a:xfrm>
            <a:off x="7329823" y="3867826"/>
            <a:ext cx="676272" cy="246221"/>
          </a:xfrm>
          <a:prstGeom prst="rect">
            <a:avLst/>
          </a:prstGeom>
          <a:noFill/>
        </p:spPr>
        <p:txBody>
          <a:bodyPr wrap="square" lIns="0" tIns="0" rIns="0" bIns="0" rtlCol="0" anchor="ctr" anchorCtr="0">
            <a:spAutoFit/>
          </a:bodyPr>
          <a:lstStyle/>
          <a:p>
            <a:pPr algn="ctr">
              <a:defRPr/>
            </a:pPr>
            <a:r>
              <a:rPr lang="en-GB" altLang="en-US" sz="1600" dirty="0"/>
              <a:t>14:00</a:t>
            </a:r>
          </a:p>
        </p:txBody>
      </p:sp>
      <p:sp>
        <p:nvSpPr>
          <p:cNvPr id="71" name="TextBox 70">
            <a:extLst>
              <a:ext uri="{FF2B5EF4-FFF2-40B4-BE49-F238E27FC236}">
                <a16:creationId xmlns:a16="http://schemas.microsoft.com/office/drawing/2014/main" id="{8E6F0F21-4371-C347-9E2C-76D1CC276D5F}"/>
              </a:ext>
            </a:extLst>
          </p:cNvPr>
          <p:cNvSpPr txBox="1"/>
          <p:nvPr/>
        </p:nvSpPr>
        <p:spPr>
          <a:xfrm>
            <a:off x="8414297" y="3870948"/>
            <a:ext cx="676272" cy="246221"/>
          </a:xfrm>
          <a:prstGeom prst="rect">
            <a:avLst/>
          </a:prstGeom>
          <a:noFill/>
        </p:spPr>
        <p:txBody>
          <a:bodyPr wrap="square" lIns="0" tIns="0" rIns="0" bIns="0" rtlCol="0" anchor="ctr" anchorCtr="0">
            <a:spAutoFit/>
          </a:bodyPr>
          <a:lstStyle/>
          <a:p>
            <a:pPr algn="ctr">
              <a:defRPr/>
            </a:pPr>
            <a:r>
              <a:rPr lang="en-GB" altLang="en-US" sz="1600" dirty="0"/>
              <a:t>16:00</a:t>
            </a:r>
          </a:p>
        </p:txBody>
      </p:sp>
      <p:sp>
        <p:nvSpPr>
          <p:cNvPr id="74" name="TextBox 73">
            <a:extLst>
              <a:ext uri="{FF2B5EF4-FFF2-40B4-BE49-F238E27FC236}">
                <a16:creationId xmlns:a16="http://schemas.microsoft.com/office/drawing/2014/main" id="{763C4FF3-EF69-CB43-B30C-2D9DC1E056A7}"/>
              </a:ext>
            </a:extLst>
          </p:cNvPr>
          <p:cNvSpPr txBox="1"/>
          <p:nvPr/>
        </p:nvSpPr>
        <p:spPr>
          <a:xfrm>
            <a:off x="5042286" y="3716858"/>
            <a:ext cx="398895" cy="246221"/>
          </a:xfrm>
          <a:prstGeom prst="rect">
            <a:avLst/>
          </a:prstGeom>
          <a:noFill/>
        </p:spPr>
        <p:txBody>
          <a:bodyPr wrap="square" lIns="0" tIns="0" rIns="0" bIns="0" rtlCol="0" anchor="ctr" anchorCtr="0">
            <a:spAutoFit/>
          </a:bodyPr>
          <a:lstStyle/>
          <a:p>
            <a:pPr algn="r">
              <a:defRPr/>
            </a:pPr>
            <a:r>
              <a:rPr lang="en-GB" altLang="en-US" sz="1600" dirty="0"/>
              <a:t>0</a:t>
            </a:r>
          </a:p>
        </p:txBody>
      </p:sp>
      <p:sp>
        <p:nvSpPr>
          <p:cNvPr id="75" name="TextBox 74">
            <a:extLst>
              <a:ext uri="{FF2B5EF4-FFF2-40B4-BE49-F238E27FC236}">
                <a16:creationId xmlns:a16="http://schemas.microsoft.com/office/drawing/2014/main" id="{66CD1929-E78C-9148-9C1F-51E62D413127}"/>
              </a:ext>
            </a:extLst>
          </p:cNvPr>
          <p:cNvSpPr txBox="1"/>
          <p:nvPr/>
        </p:nvSpPr>
        <p:spPr>
          <a:xfrm>
            <a:off x="5042286" y="2849738"/>
            <a:ext cx="398895" cy="246221"/>
          </a:xfrm>
          <a:prstGeom prst="rect">
            <a:avLst/>
          </a:prstGeom>
          <a:noFill/>
        </p:spPr>
        <p:txBody>
          <a:bodyPr wrap="square" lIns="0" tIns="0" rIns="0" bIns="0" rtlCol="0" anchor="ctr" anchorCtr="0">
            <a:spAutoFit/>
          </a:bodyPr>
          <a:lstStyle/>
          <a:p>
            <a:pPr algn="r">
              <a:defRPr/>
            </a:pPr>
            <a:r>
              <a:rPr lang="en-GB" altLang="en-US" sz="1600" dirty="0"/>
              <a:t>40</a:t>
            </a:r>
          </a:p>
        </p:txBody>
      </p:sp>
      <p:sp>
        <p:nvSpPr>
          <p:cNvPr id="77" name="TextBox 76">
            <a:extLst>
              <a:ext uri="{FF2B5EF4-FFF2-40B4-BE49-F238E27FC236}">
                <a16:creationId xmlns:a16="http://schemas.microsoft.com/office/drawing/2014/main" id="{F4C0009A-D5E3-DA48-A932-B6601C9A05E5}"/>
              </a:ext>
            </a:extLst>
          </p:cNvPr>
          <p:cNvSpPr txBox="1"/>
          <p:nvPr/>
        </p:nvSpPr>
        <p:spPr>
          <a:xfrm>
            <a:off x="5042286" y="1101374"/>
            <a:ext cx="398895" cy="246221"/>
          </a:xfrm>
          <a:prstGeom prst="rect">
            <a:avLst/>
          </a:prstGeom>
          <a:noFill/>
        </p:spPr>
        <p:txBody>
          <a:bodyPr wrap="square" lIns="0" tIns="0" rIns="0" bIns="0" rtlCol="0" anchor="ctr" anchorCtr="0">
            <a:spAutoFit/>
          </a:bodyPr>
          <a:lstStyle/>
          <a:p>
            <a:pPr algn="r">
              <a:defRPr/>
            </a:pPr>
            <a:r>
              <a:rPr lang="en-GB" altLang="en-US" sz="1600" dirty="0"/>
              <a:t>120</a:t>
            </a:r>
          </a:p>
        </p:txBody>
      </p:sp>
      <p:sp>
        <p:nvSpPr>
          <p:cNvPr id="78" name="TextBox 77">
            <a:extLst>
              <a:ext uri="{FF2B5EF4-FFF2-40B4-BE49-F238E27FC236}">
                <a16:creationId xmlns:a16="http://schemas.microsoft.com/office/drawing/2014/main" id="{02F8963B-6EAC-D547-A473-9B6227F0141C}"/>
              </a:ext>
            </a:extLst>
          </p:cNvPr>
          <p:cNvSpPr txBox="1"/>
          <p:nvPr/>
        </p:nvSpPr>
        <p:spPr>
          <a:xfrm>
            <a:off x="5042286" y="1975556"/>
            <a:ext cx="398895" cy="246221"/>
          </a:xfrm>
          <a:prstGeom prst="rect">
            <a:avLst/>
          </a:prstGeom>
          <a:noFill/>
        </p:spPr>
        <p:txBody>
          <a:bodyPr wrap="square" lIns="0" tIns="0" rIns="0" bIns="0" rtlCol="0" anchor="ctr" anchorCtr="0">
            <a:spAutoFit/>
          </a:bodyPr>
          <a:lstStyle/>
          <a:p>
            <a:pPr algn="r">
              <a:defRPr/>
            </a:pPr>
            <a:r>
              <a:rPr lang="en-GB" altLang="en-US" sz="1600" dirty="0"/>
              <a:t>80</a:t>
            </a:r>
          </a:p>
        </p:txBody>
      </p:sp>
      <p:cxnSp>
        <p:nvCxnSpPr>
          <p:cNvPr id="79" name="Straight Connector 78">
            <a:extLst>
              <a:ext uri="{FF2B5EF4-FFF2-40B4-BE49-F238E27FC236}">
                <a16:creationId xmlns:a16="http://schemas.microsoft.com/office/drawing/2014/main" id="{7FCA56E1-C5CD-3C41-9765-918DB545E309}"/>
              </a:ext>
            </a:extLst>
          </p:cNvPr>
          <p:cNvCxnSpPr>
            <a:cxnSpLocks/>
          </p:cNvCxnSpPr>
          <p:nvPr/>
        </p:nvCxnSpPr>
        <p:spPr>
          <a:xfrm flipV="1">
            <a:off x="5644127" y="1660358"/>
            <a:ext cx="1352291" cy="2173095"/>
          </a:xfrm>
          <a:prstGeom prst="line">
            <a:avLst/>
          </a:prstGeom>
          <a:ln w="28575" cap="rnd">
            <a:solidFill>
              <a:schemeClr val="tx2">
                <a:lumMod val="50000"/>
              </a:schemeClr>
            </a:solidFill>
            <a:round/>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E53DF71A-6978-E745-9D52-82AEC448C615}"/>
              </a:ext>
            </a:extLst>
          </p:cNvPr>
          <p:cNvCxnSpPr>
            <a:cxnSpLocks/>
          </p:cNvCxnSpPr>
          <p:nvPr/>
        </p:nvCxnSpPr>
        <p:spPr>
          <a:xfrm>
            <a:off x="7389710" y="1660358"/>
            <a:ext cx="536887" cy="655401"/>
          </a:xfrm>
          <a:prstGeom prst="line">
            <a:avLst/>
          </a:prstGeom>
          <a:ln w="28575" cap="rnd">
            <a:solidFill>
              <a:schemeClr val="tx2">
                <a:lumMod val="50000"/>
              </a:schemeClr>
            </a:solidFill>
            <a:round/>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27A93772-7412-474D-9EC5-F846462A3EEC}"/>
              </a:ext>
            </a:extLst>
          </p:cNvPr>
          <p:cNvCxnSpPr>
            <a:cxnSpLocks/>
          </p:cNvCxnSpPr>
          <p:nvPr/>
        </p:nvCxnSpPr>
        <p:spPr>
          <a:xfrm>
            <a:off x="7926597" y="2315759"/>
            <a:ext cx="672317" cy="1517692"/>
          </a:xfrm>
          <a:prstGeom prst="line">
            <a:avLst/>
          </a:prstGeom>
          <a:ln w="28575" cap="rnd">
            <a:solidFill>
              <a:schemeClr val="tx2">
                <a:lumMod val="50000"/>
              </a:schemeClr>
            </a:solidFill>
            <a:round/>
          </a:ln>
        </p:spPr>
        <p:style>
          <a:lnRef idx="1">
            <a:schemeClr val="accent1"/>
          </a:lnRef>
          <a:fillRef idx="0">
            <a:schemeClr val="accent1"/>
          </a:fillRef>
          <a:effectRef idx="0">
            <a:schemeClr val="accent1"/>
          </a:effectRef>
          <a:fontRef idx="minor">
            <a:schemeClr val="tx1"/>
          </a:fontRef>
        </p:style>
      </p:cxnSp>
      <p:sp>
        <p:nvSpPr>
          <p:cNvPr id="85" name="TextBox 84">
            <a:extLst>
              <a:ext uri="{FF2B5EF4-FFF2-40B4-BE49-F238E27FC236}">
                <a16:creationId xmlns:a16="http://schemas.microsoft.com/office/drawing/2014/main" id="{6A20D443-9591-C94D-AF9C-1E40E88EB3A5}"/>
              </a:ext>
            </a:extLst>
          </p:cNvPr>
          <p:cNvSpPr txBox="1"/>
          <p:nvPr/>
        </p:nvSpPr>
        <p:spPr>
          <a:xfrm>
            <a:off x="929474" y="3523966"/>
            <a:ext cx="627368" cy="251817"/>
          </a:xfrm>
          <a:prstGeom prst="rect">
            <a:avLst/>
          </a:prstGeom>
          <a:solidFill>
            <a:schemeClr val="accent3"/>
          </a:solidFill>
        </p:spPr>
        <p:txBody>
          <a:bodyPr wrap="square" lIns="0" tIns="0" rIns="0" bIns="0" rtlCol="0" anchor="ctr" anchorCtr="0">
            <a:spAutoFit/>
          </a:bodyPr>
          <a:lstStyle/>
          <a:p>
            <a:pPr algn="ctr">
              <a:defRPr/>
            </a:pPr>
            <a:r>
              <a:rPr lang="en-GB" altLang="en-US" sz="1800" b="1" dirty="0"/>
              <a:t>15:45</a:t>
            </a:r>
          </a:p>
        </p:txBody>
      </p:sp>
      <p:sp>
        <p:nvSpPr>
          <p:cNvPr id="30" name="TextBox 29">
            <a:extLst>
              <a:ext uri="{FF2B5EF4-FFF2-40B4-BE49-F238E27FC236}">
                <a16:creationId xmlns:a16="http://schemas.microsoft.com/office/drawing/2014/main" id="{27B3A8D0-379E-2842-AD03-207DBD544DFC}"/>
              </a:ext>
            </a:extLst>
          </p:cNvPr>
          <p:cNvSpPr txBox="1"/>
          <p:nvPr/>
        </p:nvSpPr>
        <p:spPr>
          <a:xfrm>
            <a:off x="5042286" y="1538465"/>
            <a:ext cx="398895" cy="246221"/>
          </a:xfrm>
          <a:prstGeom prst="rect">
            <a:avLst/>
          </a:prstGeom>
          <a:noFill/>
        </p:spPr>
        <p:txBody>
          <a:bodyPr wrap="square" lIns="0" tIns="0" rIns="0" bIns="0" rtlCol="0" anchor="ctr" anchorCtr="0">
            <a:spAutoFit/>
          </a:bodyPr>
          <a:lstStyle/>
          <a:p>
            <a:pPr algn="r">
              <a:defRPr/>
            </a:pPr>
            <a:r>
              <a:rPr lang="en-GB" altLang="en-US" sz="1600" dirty="0"/>
              <a:t>100</a:t>
            </a:r>
          </a:p>
        </p:txBody>
      </p:sp>
      <p:sp>
        <p:nvSpPr>
          <p:cNvPr id="31" name="TextBox 30">
            <a:extLst>
              <a:ext uri="{FF2B5EF4-FFF2-40B4-BE49-F238E27FC236}">
                <a16:creationId xmlns:a16="http://schemas.microsoft.com/office/drawing/2014/main" id="{A1F18E42-3C72-A34B-873F-F91C4464B492}"/>
              </a:ext>
            </a:extLst>
          </p:cNvPr>
          <p:cNvSpPr txBox="1"/>
          <p:nvPr/>
        </p:nvSpPr>
        <p:spPr>
          <a:xfrm>
            <a:off x="5042286" y="2412647"/>
            <a:ext cx="398895" cy="246221"/>
          </a:xfrm>
          <a:prstGeom prst="rect">
            <a:avLst/>
          </a:prstGeom>
          <a:noFill/>
        </p:spPr>
        <p:txBody>
          <a:bodyPr wrap="square" lIns="0" tIns="0" rIns="0" bIns="0" rtlCol="0" anchor="ctr" anchorCtr="0">
            <a:spAutoFit/>
          </a:bodyPr>
          <a:lstStyle/>
          <a:p>
            <a:pPr algn="r">
              <a:defRPr/>
            </a:pPr>
            <a:r>
              <a:rPr lang="en-GB" altLang="en-US" sz="1600" dirty="0"/>
              <a:t>60</a:t>
            </a:r>
          </a:p>
        </p:txBody>
      </p:sp>
      <p:sp>
        <p:nvSpPr>
          <p:cNvPr id="32" name="TextBox 31">
            <a:extLst>
              <a:ext uri="{FF2B5EF4-FFF2-40B4-BE49-F238E27FC236}">
                <a16:creationId xmlns:a16="http://schemas.microsoft.com/office/drawing/2014/main" id="{FE323F47-A6C8-8B45-B2FA-2EAE90E58B3C}"/>
              </a:ext>
            </a:extLst>
          </p:cNvPr>
          <p:cNvSpPr txBox="1"/>
          <p:nvPr/>
        </p:nvSpPr>
        <p:spPr>
          <a:xfrm>
            <a:off x="5042286" y="3286828"/>
            <a:ext cx="398895" cy="246221"/>
          </a:xfrm>
          <a:prstGeom prst="rect">
            <a:avLst/>
          </a:prstGeom>
          <a:noFill/>
        </p:spPr>
        <p:txBody>
          <a:bodyPr wrap="square" lIns="0" tIns="0" rIns="0" bIns="0" rtlCol="0" anchor="ctr" anchorCtr="0">
            <a:spAutoFit/>
          </a:bodyPr>
          <a:lstStyle/>
          <a:p>
            <a:pPr algn="r">
              <a:defRPr/>
            </a:pPr>
            <a:r>
              <a:rPr lang="en-GB" altLang="en-US" sz="1600" dirty="0"/>
              <a:t>20</a:t>
            </a:r>
          </a:p>
        </p:txBody>
      </p:sp>
      <p:cxnSp>
        <p:nvCxnSpPr>
          <p:cNvPr id="43" name="Straight Connector 42">
            <a:extLst>
              <a:ext uri="{FF2B5EF4-FFF2-40B4-BE49-F238E27FC236}">
                <a16:creationId xmlns:a16="http://schemas.microsoft.com/office/drawing/2014/main" id="{32CB19D8-5869-AF4C-8A9A-70F607943133}"/>
              </a:ext>
            </a:extLst>
          </p:cNvPr>
          <p:cNvCxnSpPr>
            <a:cxnSpLocks/>
          </p:cNvCxnSpPr>
          <p:nvPr/>
        </p:nvCxnSpPr>
        <p:spPr>
          <a:xfrm>
            <a:off x="6996418" y="1660358"/>
            <a:ext cx="393292" cy="0"/>
          </a:xfrm>
          <a:prstGeom prst="line">
            <a:avLst/>
          </a:prstGeom>
          <a:ln w="28575" cap="rnd">
            <a:solidFill>
              <a:schemeClr val="tx2">
                <a:lumMod val="50000"/>
              </a:schemeClr>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16869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79"/>
                                        </p:tgtEl>
                                        <p:attrNameLst>
                                          <p:attrName>style.visibility</p:attrName>
                                        </p:attrNameLst>
                                      </p:cBhvr>
                                      <p:to>
                                        <p:strVal val="visible"/>
                                      </p:to>
                                    </p:set>
                                    <p:animEffect transition="in" filter="wipe(down)">
                                      <p:cBhvr>
                                        <p:cTn id="7" dur="500"/>
                                        <p:tgtEl>
                                          <p:spTgt spid="7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3"/>
                                        </p:tgtEl>
                                        <p:attrNameLst>
                                          <p:attrName>style.visibility</p:attrName>
                                        </p:attrNameLst>
                                      </p:cBhvr>
                                      <p:to>
                                        <p:strVal val="visible"/>
                                      </p:to>
                                    </p:set>
                                    <p:animEffect transition="in" filter="wipe(left)">
                                      <p:cBhvr>
                                        <p:cTn id="12" dur="500"/>
                                        <p:tgtEl>
                                          <p:spTgt spid="4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83"/>
                                        </p:tgtEl>
                                        <p:attrNameLst>
                                          <p:attrName>style.visibility</p:attrName>
                                        </p:attrNameLst>
                                      </p:cBhvr>
                                      <p:to>
                                        <p:strVal val="visible"/>
                                      </p:to>
                                    </p:set>
                                    <p:animEffect transition="in" filter="wipe(up)">
                                      <p:cBhvr>
                                        <p:cTn id="17" dur="500"/>
                                        <p:tgtEl>
                                          <p:spTgt spid="8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84"/>
                                        </p:tgtEl>
                                        <p:attrNameLst>
                                          <p:attrName>style.visibility</p:attrName>
                                        </p:attrNameLst>
                                      </p:cBhvr>
                                      <p:to>
                                        <p:strVal val="visible"/>
                                      </p:to>
                                    </p:set>
                                    <p:animEffect transition="in" filter="wipe(up)">
                                      <p:cBhvr>
                                        <p:cTn id="22" dur="500"/>
                                        <p:tgtEl>
                                          <p:spTgt spid="84"/>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85"/>
                                        </p:tgtEl>
                                        <p:attrNameLst>
                                          <p:attrName>style.visibility</p:attrName>
                                        </p:attrNameLst>
                                      </p:cBhvr>
                                      <p:to>
                                        <p:strVal val="visible"/>
                                      </p:to>
                                    </p:set>
                                    <p:animEffect transition="in" filter="dissolve">
                                      <p:cBhvr>
                                        <p:cTn id="27" dur="500"/>
                                        <p:tgtEl>
                                          <p:spTgt spid="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 grpId="0" animBg="1"/>
    </p:bld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Shape 92"/>
        <p:cNvGrpSpPr/>
        <p:nvPr/>
      </p:nvGrpSpPr>
      <p:grpSpPr>
        <a:xfrm>
          <a:off x="0" y="0"/>
          <a:ext cx="0" cy="0"/>
          <a:chOff x="0" y="0"/>
          <a:chExt cx="0" cy="0"/>
        </a:xfrm>
      </p:grpSpPr>
      <p:sp>
        <p:nvSpPr>
          <p:cNvPr id="93" name="Google Shape;93;p15"/>
          <p:cNvSpPr txBox="1">
            <a:spLocks noGrp="1"/>
          </p:cNvSpPr>
          <p:nvPr>
            <p:ph type="body" idx="1"/>
          </p:nvPr>
        </p:nvSpPr>
        <p:spPr>
          <a:xfrm>
            <a:off x="483205" y="-261005"/>
            <a:ext cx="8425125" cy="4342789"/>
          </a:xfrm>
          <a:prstGeom prst="rect">
            <a:avLst/>
          </a:prstGeom>
        </p:spPr>
        <p:txBody>
          <a:bodyPr spcFirstLastPara="1" wrap="square" lIns="91425" tIns="91425" rIns="91425" bIns="91425" anchor="t" anchorCtr="0">
            <a:noAutofit/>
          </a:bodyPr>
          <a:lstStyle/>
          <a:p>
            <a:pPr marL="2768600" lvl="6" indent="0">
              <a:buNone/>
            </a:pPr>
            <a:r>
              <a:rPr lang="en-AU" sz="1800" b="1" dirty="0"/>
              <a:t>     DO NOW</a:t>
            </a:r>
          </a:p>
          <a:p>
            <a:pPr marL="114300" indent="0">
              <a:buNone/>
            </a:pPr>
            <a:endParaRPr lang="en-AU" dirty="0"/>
          </a:p>
          <a:p>
            <a:pPr marL="0" lvl="0" indent="0" algn="ctr" rtl="0">
              <a:spcBef>
                <a:spcPts val="0"/>
              </a:spcBef>
              <a:spcAft>
                <a:spcPts val="1600"/>
              </a:spcAft>
              <a:buNone/>
            </a:pPr>
            <a:endParaRPr lang="en-US" sz="2000" dirty="0"/>
          </a:p>
        </p:txBody>
      </p:sp>
      <p:pic>
        <p:nvPicPr>
          <p:cNvPr id="3" name="Picture 2" descr="A close up of a device&#10;&#10;Description automatically generated">
            <a:extLst>
              <a:ext uri="{FF2B5EF4-FFF2-40B4-BE49-F238E27FC236}">
                <a16:creationId xmlns:a16="http://schemas.microsoft.com/office/drawing/2014/main" id="{70B42E3D-3036-4AE2-A915-212E559BDFF8}"/>
              </a:ext>
            </a:extLst>
          </p:cNvPr>
          <p:cNvPicPr>
            <a:picLocks noChangeAspect="1"/>
          </p:cNvPicPr>
          <p:nvPr/>
        </p:nvPicPr>
        <p:blipFill>
          <a:blip r:embed="rId3"/>
          <a:stretch>
            <a:fillRect/>
          </a:stretch>
        </p:blipFill>
        <p:spPr>
          <a:xfrm>
            <a:off x="7398486" y="-261005"/>
            <a:ext cx="2072129" cy="2072129"/>
          </a:xfrm>
          <a:prstGeom prst="rect">
            <a:avLst/>
          </a:prstGeom>
        </p:spPr>
      </p:pic>
      <p:sp>
        <p:nvSpPr>
          <p:cNvPr id="4" name="TextBox 3">
            <a:extLst>
              <a:ext uri="{FF2B5EF4-FFF2-40B4-BE49-F238E27FC236}">
                <a16:creationId xmlns:a16="http://schemas.microsoft.com/office/drawing/2014/main" id="{E71F4B3C-B505-4BA2-ADD5-308E312C6B0B}"/>
              </a:ext>
            </a:extLst>
          </p:cNvPr>
          <p:cNvSpPr txBox="1"/>
          <p:nvPr/>
        </p:nvSpPr>
        <p:spPr>
          <a:xfrm>
            <a:off x="7818648" y="1753241"/>
            <a:ext cx="1159497" cy="738664"/>
          </a:xfrm>
          <a:prstGeom prst="rect">
            <a:avLst/>
          </a:prstGeom>
          <a:noFill/>
        </p:spPr>
        <p:txBody>
          <a:bodyPr wrap="square" rtlCol="0">
            <a:spAutoFit/>
          </a:bodyPr>
          <a:lstStyle/>
          <a:p>
            <a:pPr algn="ctr"/>
            <a:r>
              <a:rPr lang="en-US" dirty="0">
                <a:highlight>
                  <a:srgbClr val="FFFF00"/>
                </a:highlight>
              </a:rPr>
              <a:t>Take out your calculators</a:t>
            </a:r>
            <a:endParaRPr lang="en-AU" dirty="0">
              <a:highlight>
                <a:srgbClr val="FFFF00"/>
              </a:highlight>
            </a:endParaRPr>
          </a:p>
        </p:txBody>
      </p:sp>
      <p:sp>
        <p:nvSpPr>
          <p:cNvPr id="6" name="Content Placeholder 2">
            <a:extLst>
              <a:ext uri="{FF2B5EF4-FFF2-40B4-BE49-F238E27FC236}">
                <a16:creationId xmlns:a16="http://schemas.microsoft.com/office/drawing/2014/main" id="{B8888B5B-5640-46D2-A54D-3187EA96F5C9}"/>
              </a:ext>
            </a:extLst>
          </p:cNvPr>
          <p:cNvSpPr txBox="1">
            <a:spLocks/>
          </p:cNvSpPr>
          <p:nvPr/>
        </p:nvSpPr>
        <p:spPr>
          <a:xfrm>
            <a:off x="675713" y="448430"/>
            <a:ext cx="3156282" cy="1304811"/>
          </a:xfrm>
          <a:prstGeom prst="rect">
            <a:avLst/>
          </a:prstGeom>
          <a:solidFill>
            <a:schemeClr val="accent2">
              <a:lumMod val="90000"/>
            </a:schemeClr>
          </a:solidFill>
          <a:ln/>
        </p:spPr>
        <p:style>
          <a:lnRef idx="2">
            <a:schemeClr val="accent6"/>
          </a:lnRef>
          <a:fillRef idx="1">
            <a:schemeClr val="lt1"/>
          </a:fillRef>
          <a:effectRef idx="0">
            <a:schemeClr val="accent6"/>
          </a:effectRef>
          <a:fontRef idx="minor">
            <a:schemeClr val="dk1"/>
          </a:fontRef>
        </p:style>
        <p:txBody>
          <a:bodyPr spcFirstLastPara="1" wrap="square" lIns="91425" tIns="91425" rIns="91425" bIns="91425" anchor="ctr"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000000"/>
              </a:buClr>
              <a:buSzPts val="1800"/>
              <a:buFont typeface="Century Gothic"/>
              <a:buNone/>
              <a:defRPr sz="1800" b="0" i="0" u="none" strike="noStrike" cap="none">
                <a:solidFill>
                  <a:srgbClr val="FFFFFF"/>
                </a:solidFill>
                <a:latin typeface="Century Gothic"/>
                <a:ea typeface="Century Gothic"/>
                <a:cs typeface="Century Gothic"/>
                <a:sym typeface="Century Gothic"/>
              </a:defRPr>
            </a:lvl1pPr>
            <a:lvl2pPr marL="914400" marR="0" lvl="1" indent="-317500" algn="l" rtl="0">
              <a:lnSpc>
                <a:spcPct val="115000"/>
              </a:lnSpc>
              <a:spcBef>
                <a:spcPts val="0"/>
              </a:spcBef>
              <a:spcAft>
                <a:spcPts val="0"/>
              </a:spcAft>
              <a:buClr>
                <a:srgbClr val="000000"/>
              </a:buClr>
              <a:buSzPts val="1400"/>
              <a:buFont typeface="Century Gothic"/>
              <a:buNone/>
              <a:defRPr sz="1400" b="0" i="0" u="none" strike="noStrike" cap="none">
                <a:solidFill>
                  <a:srgbClr val="000000"/>
                </a:solidFill>
                <a:latin typeface="Century Gothic"/>
                <a:ea typeface="Century Gothic"/>
                <a:cs typeface="Century Gothic"/>
                <a:sym typeface="Century Gothic"/>
              </a:defRPr>
            </a:lvl2pPr>
            <a:lvl3pPr marL="1371600" marR="0" lvl="2" indent="-317500" algn="l" rtl="0">
              <a:lnSpc>
                <a:spcPct val="115000"/>
              </a:lnSpc>
              <a:spcBef>
                <a:spcPts val="1600"/>
              </a:spcBef>
              <a:spcAft>
                <a:spcPts val="0"/>
              </a:spcAft>
              <a:buClr>
                <a:srgbClr val="000000"/>
              </a:buClr>
              <a:buSzPts val="1400"/>
              <a:buFont typeface="Century Gothic"/>
              <a:buNone/>
              <a:defRPr sz="1400" b="0" i="0" u="none" strike="noStrike" cap="none">
                <a:solidFill>
                  <a:srgbClr val="000000"/>
                </a:solidFill>
                <a:latin typeface="Century Gothic"/>
                <a:ea typeface="Century Gothic"/>
                <a:cs typeface="Century Gothic"/>
                <a:sym typeface="Century Gothic"/>
              </a:defRPr>
            </a:lvl3pPr>
            <a:lvl4pPr marL="1828800" marR="0" lvl="3" indent="-317500" algn="l" rtl="0">
              <a:lnSpc>
                <a:spcPct val="115000"/>
              </a:lnSpc>
              <a:spcBef>
                <a:spcPts val="1600"/>
              </a:spcBef>
              <a:spcAft>
                <a:spcPts val="0"/>
              </a:spcAft>
              <a:buClr>
                <a:srgbClr val="000000"/>
              </a:buClr>
              <a:buSzPts val="1400"/>
              <a:buFont typeface="Century Gothic"/>
              <a:buNone/>
              <a:defRPr sz="1400" b="0" i="0" u="none" strike="noStrike" cap="none">
                <a:solidFill>
                  <a:srgbClr val="000000"/>
                </a:solidFill>
                <a:latin typeface="Century Gothic"/>
                <a:ea typeface="Century Gothic"/>
                <a:cs typeface="Century Gothic"/>
                <a:sym typeface="Century Gothic"/>
              </a:defRPr>
            </a:lvl4pPr>
            <a:lvl5pPr marL="2286000" marR="0" lvl="4" indent="-317500" algn="l" rtl="0">
              <a:lnSpc>
                <a:spcPct val="115000"/>
              </a:lnSpc>
              <a:spcBef>
                <a:spcPts val="1600"/>
              </a:spcBef>
              <a:spcAft>
                <a:spcPts val="0"/>
              </a:spcAft>
              <a:buClr>
                <a:srgbClr val="000000"/>
              </a:buClr>
              <a:buSzPts val="1400"/>
              <a:buFont typeface="Century Gothic"/>
              <a:buNone/>
              <a:defRPr sz="1400" b="0" i="0" u="none" strike="noStrike" cap="none">
                <a:solidFill>
                  <a:srgbClr val="000000"/>
                </a:solidFill>
                <a:latin typeface="Century Gothic"/>
                <a:ea typeface="Century Gothic"/>
                <a:cs typeface="Century Gothic"/>
                <a:sym typeface="Century Gothic"/>
              </a:defRPr>
            </a:lvl5pPr>
            <a:lvl6pPr marL="2743200" marR="0" lvl="5" indent="-317500" algn="l" rtl="0">
              <a:lnSpc>
                <a:spcPct val="115000"/>
              </a:lnSpc>
              <a:spcBef>
                <a:spcPts val="1600"/>
              </a:spcBef>
              <a:spcAft>
                <a:spcPts val="0"/>
              </a:spcAft>
              <a:buClr>
                <a:srgbClr val="000000"/>
              </a:buClr>
              <a:buSzPts val="1400"/>
              <a:buFont typeface="Century Gothic"/>
              <a:buNone/>
              <a:defRPr sz="1400" b="0" i="0" u="none" strike="noStrike" cap="none">
                <a:solidFill>
                  <a:srgbClr val="000000"/>
                </a:solidFill>
                <a:latin typeface="Century Gothic"/>
                <a:ea typeface="Century Gothic"/>
                <a:cs typeface="Century Gothic"/>
                <a:sym typeface="Century Gothic"/>
              </a:defRPr>
            </a:lvl6pPr>
            <a:lvl7pPr marL="3200400" marR="0" lvl="6" indent="-317500" algn="l" rtl="0">
              <a:lnSpc>
                <a:spcPct val="115000"/>
              </a:lnSpc>
              <a:spcBef>
                <a:spcPts val="1600"/>
              </a:spcBef>
              <a:spcAft>
                <a:spcPts val="0"/>
              </a:spcAft>
              <a:buClr>
                <a:srgbClr val="000000"/>
              </a:buClr>
              <a:buSzPts val="1400"/>
              <a:buFont typeface="Century Gothic"/>
              <a:buNone/>
              <a:defRPr sz="1400" b="0" i="0" u="none" strike="noStrike" cap="none">
                <a:solidFill>
                  <a:srgbClr val="000000"/>
                </a:solidFill>
                <a:latin typeface="Century Gothic"/>
                <a:ea typeface="Century Gothic"/>
                <a:cs typeface="Century Gothic"/>
                <a:sym typeface="Century Gothic"/>
              </a:defRPr>
            </a:lvl7pPr>
            <a:lvl8pPr marL="3657600" marR="0" lvl="7" indent="-317500" algn="l" rtl="0">
              <a:lnSpc>
                <a:spcPct val="115000"/>
              </a:lnSpc>
              <a:spcBef>
                <a:spcPts val="1600"/>
              </a:spcBef>
              <a:spcAft>
                <a:spcPts val="0"/>
              </a:spcAft>
              <a:buClr>
                <a:srgbClr val="000000"/>
              </a:buClr>
              <a:buSzPts val="1400"/>
              <a:buFont typeface="Century Gothic"/>
              <a:buNone/>
              <a:defRPr sz="1400" b="0" i="0" u="none" strike="noStrike" cap="none">
                <a:solidFill>
                  <a:srgbClr val="000000"/>
                </a:solidFill>
                <a:latin typeface="Century Gothic"/>
                <a:ea typeface="Century Gothic"/>
                <a:cs typeface="Century Gothic"/>
                <a:sym typeface="Century Gothic"/>
              </a:defRPr>
            </a:lvl8pPr>
            <a:lvl9pPr marL="4114800" marR="0" lvl="8" indent="-317500" algn="l" rtl="0">
              <a:lnSpc>
                <a:spcPct val="115000"/>
              </a:lnSpc>
              <a:spcBef>
                <a:spcPts val="1600"/>
              </a:spcBef>
              <a:spcAft>
                <a:spcPts val="1600"/>
              </a:spcAft>
              <a:buClr>
                <a:srgbClr val="000000"/>
              </a:buClr>
              <a:buSzPts val="1400"/>
              <a:buFont typeface="Century Gothic"/>
              <a:buNone/>
              <a:defRPr sz="1400" b="0" i="0" u="none" strike="noStrike" cap="none">
                <a:solidFill>
                  <a:srgbClr val="000000"/>
                </a:solidFill>
                <a:latin typeface="Century Gothic"/>
                <a:ea typeface="Century Gothic"/>
                <a:cs typeface="Century Gothic"/>
                <a:sym typeface="Century Gothic"/>
              </a:defRPr>
            </a:lvl9pPr>
          </a:lstStyle>
          <a:p>
            <a:pPr marL="0" indent="0" algn="ctr"/>
            <a:r>
              <a:rPr lang="en-GB" sz="2000" b="1" dirty="0">
                <a:solidFill>
                  <a:schemeClr val="tx1"/>
                </a:solidFill>
              </a:rPr>
              <a:t>Acceleration = V</a:t>
            </a:r>
            <a:r>
              <a:rPr lang="en-GB" sz="2000" b="1" baseline="-25000" dirty="0">
                <a:solidFill>
                  <a:schemeClr val="tx1"/>
                </a:solidFill>
              </a:rPr>
              <a:t>2</a:t>
            </a:r>
            <a:r>
              <a:rPr lang="en-GB" sz="2000" b="1" dirty="0">
                <a:solidFill>
                  <a:schemeClr val="tx1"/>
                </a:solidFill>
              </a:rPr>
              <a:t> – V</a:t>
            </a:r>
            <a:r>
              <a:rPr lang="en-GB" sz="2000" b="1" baseline="-25000" dirty="0">
                <a:solidFill>
                  <a:schemeClr val="tx1"/>
                </a:solidFill>
              </a:rPr>
              <a:t>1</a:t>
            </a:r>
            <a:r>
              <a:rPr lang="en-GB" sz="2000" b="1" dirty="0">
                <a:solidFill>
                  <a:schemeClr val="tx1"/>
                </a:solidFill>
              </a:rPr>
              <a:t> </a:t>
            </a:r>
          </a:p>
          <a:p>
            <a:pPr marL="0" indent="0" algn="ctr"/>
            <a:r>
              <a:rPr lang="en-GB" sz="2000" b="1" dirty="0">
                <a:solidFill>
                  <a:schemeClr val="tx1"/>
                </a:solidFill>
              </a:rPr>
              <a:t>                             t</a:t>
            </a:r>
          </a:p>
        </p:txBody>
      </p:sp>
      <p:cxnSp>
        <p:nvCxnSpPr>
          <p:cNvPr id="8" name="Straight Connector 7">
            <a:extLst>
              <a:ext uri="{FF2B5EF4-FFF2-40B4-BE49-F238E27FC236}">
                <a16:creationId xmlns:a16="http://schemas.microsoft.com/office/drawing/2014/main" id="{0C1DB133-4A5B-4C2F-B825-8D09BB079814}"/>
              </a:ext>
            </a:extLst>
          </p:cNvPr>
          <p:cNvCxnSpPr>
            <a:cxnSpLocks/>
          </p:cNvCxnSpPr>
          <p:nvPr/>
        </p:nvCxnSpPr>
        <p:spPr>
          <a:xfrm>
            <a:off x="2714920" y="1100835"/>
            <a:ext cx="985101" cy="0"/>
          </a:xfrm>
          <a:prstGeom prst="line">
            <a:avLst/>
          </a:prstGeom>
          <a:ln w="38100"/>
        </p:spPr>
        <p:style>
          <a:lnRef idx="1">
            <a:schemeClr val="dk1"/>
          </a:lnRef>
          <a:fillRef idx="0">
            <a:schemeClr val="dk1"/>
          </a:fillRef>
          <a:effectRef idx="0">
            <a:schemeClr val="dk1"/>
          </a:effectRef>
          <a:fontRef idx="minor">
            <a:schemeClr val="tx1"/>
          </a:fontRef>
        </p:style>
      </p:cxnSp>
      <p:sp>
        <p:nvSpPr>
          <p:cNvPr id="2" name="TextBox 1">
            <a:extLst>
              <a:ext uri="{FF2B5EF4-FFF2-40B4-BE49-F238E27FC236}">
                <a16:creationId xmlns:a16="http://schemas.microsoft.com/office/drawing/2014/main" id="{33E38CD1-28B4-41F0-9A05-00E55F34BB76}"/>
              </a:ext>
            </a:extLst>
          </p:cNvPr>
          <p:cNvSpPr txBox="1"/>
          <p:nvPr/>
        </p:nvSpPr>
        <p:spPr>
          <a:xfrm>
            <a:off x="509933" y="1997160"/>
            <a:ext cx="7399156" cy="2462213"/>
          </a:xfrm>
          <a:prstGeom prst="rect">
            <a:avLst/>
          </a:prstGeom>
          <a:noFill/>
        </p:spPr>
        <p:txBody>
          <a:bodyPr wrap="square" rtlCol="0">
            <a:spAutoFit/>
          </a:bodyPr>
          <a:lstStyle/>
          <a:p>
            <a:pPr marL="514350" indent="-514350">
              <a:buAutoNum type="alphaLcParenR"/>
            </a:pPr>
            <a:r>
              <a:rPr lang="en-GB" sz="2000" dirty="0"/>
              <a:t>A race car accelerates uniformly from 18.5 m/s to 46.1 m/s in 2.47 seconds. </a:t>
            </a:r>
            <a:br>
              <a:rPr lang="en-GB" sz="2000" dirty="0"/>
            </a:br>
            <a:r>
              <a:rPr lang="en-GB" sz="2000" dirty="0"/>
              <a:t>Determine the </a:t>
            </a:r>
            <a:r>
              <a:rPr lang="en-GB" sz="2000" b="1" dirty="0"/>
              <a:t>acceleration</a:t>
            </a:r>
            <a:r>
              <a:rPr lang="en-GB" sz="2000" dirty="0"/>
              <a:t> of the car.</a:t>
            </a:r>
            <a:br>
              <a:rPr lang="en-GB" sz="2000" dirty="0"/>
            </a:br>
            <a:endParaRPr lang="en-GB" sz="2000" dirty="0"/>
          </a:p>
          <a:p>
            <a:pPr marL="514350" indent="-514350">
              <a:buAutoNum type="alphaLcParenR"/>
            </a:pPr>
            <a:r>
              <a:rPr lang="en-GB" sz="2000" dirty="0"/>
              <a:t>A different race car travels at 46.1 m/s along a straight stretch of race track for 8s. </a:t>
            </a:r>
            <a:br>
              <a:rPr lang="en-GB" sz="2000" dirty="0"/>
            </a:br>
            <a:r>
              <a:rPr lang="en-GB" sz="2000" dirty="0"/>
              <a:t>What is the </a:t>
            </a:r>
            <a:r>
              <a:rPr lang="en-GB" sz="2000" b="1" dirty="0"/>
              <a:t>length</a:t>
            </a:r>
            <a:r>
              <a:rPr lang="en-GB" sz="2000" dirty="0"/>
              <a:t> of the straight?</a:t>
            </a:r>
            <a:endParaRPr lang="en-AU" sz="2000" dirty="0"/>
          </a:p>
          <a:p>
            <a:endParaRPr lang="en-AU" dirty="0"/>
          </a:p>
        </p:txBody>
      </p:sp>
      <p:sp>
        <p:nvSpPr>
          <p:cNvPr id="10" name="Content Placeholder 2">
            <a:extLst>
              <a:ext uri="{FF2B5EF4-FFF2-40B4-BE49-F238E27FC236}">
                <a16:creationId xmlns:a16="http://schemas.microsoft.com/office/drawing/2014/main" id="{E3A90C3A-B6EA-4ABC-A4B2-80A37891D963}"/>
              </a:ext>
            </a:extLst>
          </p:cNvPr>
          <p:cNvSpPr txBox="1">
            <a:spLocks/>
          </p:cNvSpPr>
          <p:nvPr/>
        </p:nvSpPr>
        <p:spPr>
          <a:xfrm>
            <a:off x="4533973" y="635694"/>
            <a:ext cx="2939510" cy="880321"/>
          </a:xfrm>
          <a:prstGeom prst="rect">
            <a:avLst/>
          </a:prstGeom>
          <a:solidFill>
            <a:schemeClr val="accent5">
              <a:lumMod val="90000"/>
            </a:schemeClr>
          </a:solidFill>
          <a:ln>
            <a:solidFill>
              <a:srgbClr val="0070C0"/>
            </a:solidFill>
          </a:ln>
        </p:spPr>
        <p:style>
          <a:lnRef idx="2">
            <a:schemeClr val="accent6"/>
          </a:lnRef>
          <a:fillRef idx="1">
            <a:schemeClr val="lt1"/>
          </a:fillRef>
          <a:effectRef idx="0">
            <a:schemeClr val="accent6"/>
          </a:effectRef>
          <a:fontRef idx="minor">
            <a:schemeClr val="dk1"/>
          </a:fontRef>
        </p:style>
        <p:txBody>
          <a:bodyPr spcFirstLastPara="1" wrap="square" lIns="91425" tIns="91425" rIns="91425" bIns="91425" anchor="ctr" anchorCtr="0">
            <a:normAutofit fontScale="85000" lnSpcReduction="20000"/>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000000"/>
              </a:buClr>
              <a:buSzPts val="1800"/>
              <a:buFont typeface="Century Gothic"/>
              <a:buNone/>
              <a:defRPr sz="1800" b="0" i="0" u="none" strike="noStrike" cap="none">
                <a:solidFill>
                  <a:srgbClr val="FFFFFF"/>
                </a:solidFill>
                <a:latin typeface="Century Gothic"/>
                <a:ea typeface="Century Gothic"/>
                <a:cs typeface="Century Gothic"/>
                <a:sym typeface="Century Gothic"/>
              </a:defRPr>
            </a:lvl1pPr>
            <a:lvl2pPr marL="914400" marR="0" lvl="1" indent="-317500" algn="l" rtl="0">
              <a:lnSpc>
                <a:spcPct val="115000"/>
              </a:lnSpc>
              <a:spcBef>
                <a:spcPts val="0"/>
              </a:spcBef>
              <a:spcAft>
                <a:spcPts val="0"/>
              </a:spcAft>
              <a:buClr>
                <a:srgbClr val="000000"/>
              </a:buClr>
              <a:buSzPts val="1400"/>
              <a:buFont typeface="Century Gothic"/>
              <a:buNone/>
              <a:defRPr sz="1400" b="0" i="0" u="none" strike="noStrike" cap="none">
                <a:solidFill>
                  <a:srgbClr val="000000"/>
                </a:solidFill>
                <a:latin typeface="Century Gothic"/>
                <a:ea typeface="Century Gothic"/>
                <a:cs typeface="Century Gothic"/>
                <a:sym typeface="Century Gothic"/>
              </a:defRPr>
            </a:lvl2pPr>
            <a:lvl3pPr marL="1371600" marR="0" lvl="2" indent="-317500" algn="l" rtl="0">
              <a:lnSpc>
                <a:spcPct val="115000"/>
              </a:lnSpc>
              <a:spcBef>
                <a:spcPts val="1600"/>
              </a:spcBef>
              <a:spcAft>
                <a:spcPts val="0"/>
              </a:spcAft>
              <a:buClr>
                <a:srgbClr val="000000"/>
              </a:buClr>
              <a:buSzPts val="1400"/>
              <a:buFont typeface="Century Gothic"/>
              <a:buNone/>
              <a:defRPr sz="1400" b="0" i="0" u="none" strike="noStrike" cap="none">
                <a:solidFill>
                  <a:srgbClr val="000000"/>
                </a:solidFill>
                <a:latin typeface="Century Gothic"/>
                <a:ea typeface="Century Gothic"/>
                <a:cs typeface="Century Gothic"/>
                <a:sym typeface="Century Gothic"/>
              </a:defRPr>
            </a:lvl3pPr>
            <a:lvl4pPr marL="1828800" marR="0" lvl="3" indent="-317500" algn="l" rtl="0">
              <a:lnSpc>
                <a:spcPct val="115000"/>
              </a:lnSpc>
              <a:spcBef>
                <a:spcPts val="1600"/>
              </a:spcBef>
              <a:spcAft>
                <a:spcPts val="0"/>
              </a:spcAft>
              <a:buClr>
                <a:srgbClr val="000000"/>
              </a:buClr>
              <a:buSzPts val="1400"/>
              <a:buFont typeface="Century Gothic"/>
              <a:buNone/>
              <a:defRPr sz="1400" b="0" i="0" u="none" strike="noStrike" cap="none">
                <a:solidFill>
                  <a:srgbClr val="000000"/>
                </a:solidFill>
                <a:latin typeface="Century Gothic"/>
                <a:ea typeface="Century Gothic"/>
                <a:cs typeface="Century Gothic"/>
                <a:sym typeface="Century Gothic"/>
              </a:defRPr>
            </a:lvl4pPr>
            <a:lvl5pPr marL="2286000" marR="0" lvl="4" indent="-317500" algn="l" rtl="0">
              <a:lnSpc>
                <a:spcPct val="115000"/>
              </a:lnSpc>
              <a:spcBef>
                <a:spcPts val="1600"/>
              </a:spcBef>
              <a:spcAft>
                <a:spcPts val="0"/>
              </a:spcAft>
              <a:buClr>
                <a:srgbClr val="000000"/>
              </a:buClr>
              <a:buSzPts val="1400"/>
              <a:buFont typeface="Century Gothic"/>
              <a:buNone/>
              <a:defRPr sz="1400" b="0" i="0" u="none" strike="noStrike" cap="none">
                <a:solidFill>
                  <a:srgbClr val="000000"/>
                </a:solidFill>
                <a:latin typeface="Century Gothic"/>
                <a:ea typeface="Century Gothic"/>
                <a:cs typeface="Century Gothic"/>
                <a:sym typeface="Century Gothic"/>
              </a:defRPr>
            </a:lvl5pPr>
            <a:lvl6pPr marL="2743200" marR="0" lvl="5" indent="-317500" algn="l" rtl="0">
              <a:lnSpc>
                <a:spcPct val="115000"/>
              </a:lnSpc>
              <a:spcBef>
                <a:spcPts val="1600"/>
              </a:spcBef>
              <a:spcAft>
                <a:spcPts val="0"/>
              </a:spcAft>
              <a:buClr>
                <a:srgbClr val="000000"/>
              </a:buClr>
              <a:buSzPts val="1400"/>
              <a:buFont typeface="Century Gothic"/>
              <a:buNone/>
              <a:defRPr sz="1400" b="0" i="0" u="none" strike="noStrike" cap="none">
                <a:solidFill>
                  <a:srgbClr val="000000"/>
                </a:solidFill>
                <a:latin typeface="Century Gothic"/>
                <a:ea typeface="Century Gothic"/>
                <a:cs typeface="Century Gothic"/>
                <a:sym typeface="Century Gothic"/>
              </a:defRPr>
            </a:lvl6pPr>
            <a:lvl7pPr marL="3200400" marR="0" lvl="6" indent="-317500" algn="l" rtl="0">
              <a:lnSpc>
                <a:spcPct val="115000"/>
              </a:lnSpc>
              <a:spcBef>
                <a:spcPts val="1600"/>
              </a:spcBef>
              <a:spcAft>
                <a:spcPts val="0"/>
              </a:spcAft>
              <a:buClr>
                <a:srgbClr val="000000"/>
              </a:buClr>
              <a:buSzPts val="1400"/>
              <a:buFont typeface="Century Gothic"/>
              <a:buNone/>
              <a:defRPr sz="1400" b="0" i="0" u="none" strike="noStrike" cap="none">
                <a:solidFill>
                  <a:srgbClr val="000000"/>
                </a:solidFill>
                <a:latin typeface="Century Gothic"/>
                <a:ea typeface="Century Gothic"/>
                <a:cs typeface="Century Gothic"/>
                <a:sym typeface="Century Gothic"/>
              </a:defRPr>
            </a:lvl7pPr>
            <a:lvl8pPr marL="3657600" marR="0" lvl="7" indent="-317500" algn="l" rtl="0">
              <a:lnSpc>
                <a:spcPct val="115000"/>
              </a:lnSpc>
              <a:spcBef>
                <a:spcPts val="1600"/>
              </a:spcBef>
              <a:spcAft>
                <a:spcPts val="0"/>
              </a:spcAft>
              <a:buClr>
                <a:srgbClr val="000000"/>
              </a:buClr>
              <a:buSzPts val="1400"/>
              <a:buFont typeface="Century Gothic"/>
              <a:buNone/>
              <a:defRPr sz="1400" b="0" i="0" u="none" strike="noStrike" cap="none">
                <a:solidFill>
                  <a:srgbClr val="000000"/>
                </a:solidFill>
                <a:latin typeface="Century Gothic"/>
                <a:ea typeface="Century Gothic"/>
                <a:cs typeface="Century Gothic"/>
                <a:sym typeface="Century Gothic"/>
              </a:defRPr>
            </a:lvl8pPr>
            <a:lvl9pPr marL="4114800" marR="0" lvl="8" indent="-317500" algn="l" rtl="0">
              <a:lnSpc>
                <a:spcPct val="115000"/>
              </a:lnSpc>
              <a:spcBef>
                <a:spcPts val="1600"/>
              </a:spcBef>
              <a:spcAft>
                <a:spcPts val="1600"/>
              </a:spcAft>
              <a:buClr>
                <a:srgbClr val="000000"/>
              </a:buClr>
              <a:buSzPts val="1400"/>
              <a:buFont typeface="Century Gothic"/>
              <a:buNone/>
              <a:defRPr sz="1400" b="0" i="0" u="none" strike="noStrike" cap="none">
                <a:solidFill>
                  <a:srgbClr val="000000"/>
                </a:solidFill>
                <a:latin typeface="Century Gothic"/>
                <a:ea typeface="Century Gothic"/>
                <a:cs typeface="Century Gothic"/>
                <a:sym typeface="Century Gothic"/>
              </a:defRPr>
            </a:lvl9pPr>
          </a:lstStyle>
          <a:p>
            <a:pPr marL="0" indent="0" algn="ctr"/>
            <a:r>
              <a:rPr lang="en-GB" sz="2800" b="1" dirty="0">
                <a:solidFill>
                  <a:schemeClr val="tx1"/>
                </a:solidFill>
              </a:rPr>
              <a:t>Speed = </a:t>
            </a:r>
            <a:r>
              <a:rPr lang="en-GB" sz="2800" b="1" u="sng" dirty="0">
                <a:solidFill>
                  <a:schemeClr val="tx1"/>
                </a:solidFill>
              </a:rPr>
              <a:t>Distance</a:t>
            </a:r>
            <a:endParaRPr lang="en-GB" sz="2800" b="1" dirty="0">
              <a:solidFill>
                <a:schemeClr val="tx1"/>
              </a:solidFill>
            </a:endParaRPr>
          </a:p>
          <a:p>
            <a:pPr marL="0" indent="0" algn="ctr"/>
            <a:r>
              <a:rPr lang="en-GB" sz="2800" b="1" dirty="0">
                <a:solidFill>
                  <a:schemeClr val="tx1"/>
                </a:solidFill>
              </a:rPr>
              <a:t>             Time</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DA9BDE0-E7CB-4DE6-AB1F-CA68D77A1307}"/>
              </a:ext>
            </a:extLst>
          </p:cNvPr>
          <p:cNvSpPr txBox="1"/>
          <p:nvPr/>
        </p:nvSpPr>
        <p:spPr>
          <a:xfrm>
            <a:off x="843547" y="1123307"/>
            <a:ext cx="7117654" cy="738664"/>
          </a:xfrm>
          <a:prstGeom prst="rect">
            <a:avLst/>
          </a:prstGeom>
          <a:noFill/>
        </p:spPr>
        <p:txBody>
          <a:bodyPr wrap="none" rtlCol="0">
            <a:spAutoFit/>
          </a:bodyPr>
          <a:lstStyle/>
          <a:p>
            <a:r>
              <a:rPr lang="en-AU" sz="2100" dirty="0">
                <a:latin typeface="Arial" pitchFamily="34" charset="0"/>
                <a:cs typeface="Arial" pitchFamily="34" charset="0"/>
              </a:rPr>
              <a:t>An object travelling at constant speed or velocity will travel</a:t>
            </a:r>
          </a:p>
          <a:p>
            <a:r>
              <a:rPr lang="en-AU" sz="2100" dirty="0">
                <a:latin typeface="Arial" pitchFamily="34" charset="0"/>
                <a:cs typeface="Arial" pitchFamily="34" charset="0"/>
              </a:rPr>
              <a:t> the same distance in the same time.</a:t>
            </a:r>
          </a:p>
        </p:txBody>
      </p:sp>
      <p:pic>
        <p:nvPicPr>
          <p:cNvPr id="4" name="Picture 2">
            <a:extLst>
              <a:ext uri="{FF2B5EF4-FFF2-40B4-BE49-F238E27FC236}">
                <a16:creationId xmlns:a16="http://schemas.microsoft.com/office/drawing/2014/main" id="{4D660B50-7B4E-421A-9B7C-5BC9B4BE6A1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54197" y="2198379"/>
            <a:ext cx="6854777" cy="19153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itle 1">
            <a:extLst>
              <a:ext uri="{FF2B5EF4-FFF2-40B4-BE49-F238E27FC236}">
                <a16:creationId xmlns:a16="http://schemas.microsoft.com/office/drawing/2014/main" id="{715BDADC-D58B-47C6-8364-C4B3BC7A5121}"/>
              </a:ext>
            </a:extLst>
          </p:cNvPr>
          <p:cNvSpPr txBox="1">
            <a:spLocks/>
          </p:cNvSpPr>
          <p:nvPr/>
        </p:nvSpPr>
        <p:spPr>
          <a:xfrm>
            <a:off x="577086" y="178892"/>
            <a:ext cx="7886700" cy="58492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AU" sz="3300" dirty="0"/>
              <a:t>ACCELERATION</a:t>
            </a:r>
          </a:p>
        </p:txBody>
      </p:sp>
    </p:spTree>
    <p:extLst>
      <p:ext uri="{BB962C8B-B14F-4D97-AF65-F5344CB8AC3E}">
        <p14:creationId xmlns:p14="http://schemas.microsoft.com/office/powerpoint/2010/main" val="3851334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E57FEFAD-B30E-4ACA-A75A-12E5E1B319DA}"/>
              </a:ext>
            </a:extLst>
          </p:cNvPr>
          <p:cNvSpPr txBox="1"/>
          <p:nvPr/>
        </p:nvSpPr>
        <p:spPr>
          <a:xfrm>
            <a:off x="452044" y="859010"/>
            <a:ext cx="5763116" cy="415498"/>
          </a:xfrm>
          <a:prstGeom prst="rect">
            <a:avLst/>
          </a:prstGeom>
          <a:noFill/>
        </p:spPr>
        <p:txBody>
          <a:bodyPr wrap="none" rtlCol="0">
            <a:spAutoFit/>
          </a:bodyPr>
          <a:lstStyle/>
          <a:p>
            <a:r>
              <a:rPr lang="en-AU" sz="2100" b="1" u="sng" dirty="0">
                <a:latin typeface="Arial" pitchFamily="34" charset="0"/>
                <a:cs typeface="Arial" pitchFamily="34" charset="0"/>
              </a:rPr>
              <a:t>Acceleration is</a:t>
            </a:r>
            <a:r>
              <a:rPr lang="en-AU" sz="2100" dirty="0">
                <a:latin typeface="Arial" pitchFamily="34" charset="0"/>
                <a:cs typeface="Arial" pitchFamily="34" charset="0"/>
              </a:rPr>
              <a:t>:  the rate of change of velocity</a:t>
            </a:r>
          </a:p>
        </p:txBody>
      </p:sp>
      <p:sp>
        <p:nvSpPr>
          <p:cNvPr id="7" name="TextBox 6">
            <a:extLst>
              <a:ext uri="{FF2B5EF4-FFF2-40B4-BE49-F238E27FC236}">
                <a16:creationId xmlns:a16="http://schemas.microsoft.com/office/drawing/2014/main" id="{72338A52-01C8-498B-ABD1-D17AF62570EF}"/>
              </a:ext>
            </a:extLst>
          </p:cNvPr>
          <p:cNvSpPr txBox="1"/>
          <p:nvPr/>
        </p:nvSpPr>
        <p:spPr>
          <a:xfrm>
            <a:off x="452044" y="1317977"/>
            <a:ext cx="8578896" cy="738664"/>
          </a:xfrm>
          <a:prstGeom prst="rect">
            <a:avLst/>
          </a:prstGeom>
          <a:noFill/>
        </p:spPr>
        <p:txBody>
          <a:bodyPr wrap="square" rtlCol="0">
            <a:spAutoFit/>
          </a:bodyPr>
          <a:lstStyle/>
          <a:p>
            <a:r>
              <a:rPr lang="en-AU" sz="2100" dirty="0">
                <a:latin typeface="Arial" pitchFamily="34" charset="0"/>
                <a:cs typeface="Arial" pitchFamily="34" charset="0"/>
              </a:rPr>
              <a:t>An object which is increasing its velocity will travel further each second than it travelled in the previous second.</a:t>
            </a:r>
          </a:p>
        </p:txBody>
      </p:sp>
      <p:pic>
        <p:nvPicPr>
          <p:cNvPr id="8" name="Picture 2">
            <a:extLst>
              <a:ext uri="{FF2B5EF4-FFF2-40B4-BE49-F238E27FC236}">
                <a16:creationId xmlns:a16="http://schemas.microsoft.com/office/drawing/2014/main" id="{A8FB25AC-3428-48FC-B72C-DB46F111BB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399" y="2908241"/>
            <a:ext cx="9013201" cy="1877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itle 1">
            <a:extLst>
              <a:ext uri="{FF2B5EF4-FFF2-40B4-BE49-F238E27FC236}">
                <a16:creationId xmlns:a16="http://schemas.microsoft.com/office/drawing/2014/main" id="{F5DCAEDD-77AD-4F14-ADF1-F1DAE8C2544D}"/>
              </a:ext>
            </a:extLst>
          </p:cNvPr>
          <p:cNvSpPr txBox="1">
            <a:spLocks/>
          </p:cNvSpPr>
          <p:nvPr/>
        </p:nvSpPr>
        <p:spPr>
          <a:xfrm>
            <a:off x="652713" y="89515"/>
            <a:ext cx="7886700" cy="58492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AU" sz="3300" dirty="0"/>
              <a:t>ACCELERATION</a:t>
            </a:r>
          </a:p>
        </p:txBody>
      </p:sp>
    </p:spTree>
    <p:extLst>
      <p:ext uri="{BB962C8B-B14F-4D97-AF65-F5344CB8AC3E}">
        <p14:creationId xmlns:p14="http://schemas.microsoft.com/office/powerpoint/2010/main" val="3440775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84081" y="1624716"/>
            <a:ext cx="7775837" cy="738664"/>
          </a:xfrm>
          <a:prstGeom prst="rect">
            <a:avLst/>
          </a:prstGeom>
          <a:noFill/>
        </p:spPr>
        <p:txBody>
          <a:bodyPr wrap="square" rtlCol="0">
            <a:spAutoFit/>
          </a:bodyPr>
          <a:lstStyle/>
          <a:p>
            <a:r>
              <a:rPr lang="en-AU" sz="2100" dirty="0">
                <a:latin typeface="Arial" pitchFamily="34" charset="0"/>
                <a:cs typeface="Arial" pitchFamily="34" charset="0"/>
              </a:rPr>
              <a:t>An object which goes around a corner is also accelerating because the velocity has </a:t>
            </a:r>
            <a:r>
              <a:rPr lang="en-AU" sz="2100" b="1" dirty="0">
                <a:solidFill>
                  <a:srgbClr val="FF0000"/>
                </a:solidFill>
                <a:latin typeface="Arial" pitchFamily="34" charset="0"/>
                <a:cs typeface="Arial" pitchFamily="34" charset="0"/>
              </a:rPr>
              <a:t>changed direction</a:t>
            </a:r>
            <a:r>
              <a:rPr lang="en-AU" sz="2100" dirty="0">
                <a:latin typeface="Arial" pitchFamily="34" charset="0"/>
                <a:cs typeface="Arial" pitchFamily="34" charset="0"/>
              </a:rPr>
              <a:t>.</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03749" y="2247715"/>
            <a:ext cx="3786485" cy="13494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71197" y="3597122"/>
            <a:ext cx="1084234" cy="14691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751884" y="826421"/>
            <a:ext cx="8138163" cy="738664"/>
          </a:xfrm>
          <a:prstGeom prst="rect">
            <a:avLst/>
          </a:prstGeom>
          <a:noFill/>
        </p:spPr>
        <p:txBody>
          <a:bodyPr wrap="square" rtlCol="0">
            <a:spAutoFit/>
          </a:bodyPr>
          <a:lstStyle/>
          <a:p>
            <a:r>
              <a:rPr lang="en-AU" sz="2100" dirty="0">
                <a:latin typeface="Arial" pitchFamily="34" charset="0"/>
                <a:cs typeface="Arial" pitchFamily="34" charset="0"/>
              </a:rPr>
              <a:t>This means that if an object is accelerating it is increasing or decreasing its velocity.</a:t>
            </a:r>
          </a:p>
        </p:txBody>
      </p:sp>
      <p:sp>
        <p:nvSpPr>
          <p:cNvPr id="7" name="Title 1">
            <a:extLst>
              <a:ext uri="{FF2B5EF4-FFF2-40B4-BE49-F238E27FC236}">
                <a16:creationId xmlns:a16="http://schemas.microsoft.com/office/drawing/2014/main" id="{A6FF53A2-71E6-48DF-9DDE-7E337602AE78}"/>
              </a:ext>
            </a:extLst>
          </p:cNvPr>
          <p:cNvSpPr txBox="1">
            <a:spLocks/>
          </p:cNvSpPr>
          <p:nvPr/>
        </p:nvSpPr>
        <p:spPr>
          <a:xfrm>
            <a:off x="577086" y="178892"/>
            <a:ext cx="7886700" cy="58492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AU" sz="3300" dirty="0"/>
              <a:t>ACCELERATION</a:t>
            </a:r>
          </a:p>
        </p:txBody>
      </p:sp>
    </p:spTree>
    <p:extLst>
      <p:ext uri="{BB962C8B-B14F-4D97-AF65-F5344CB8AC3E}">
        <p14:creationId xmlns:p14="http://schemas.microsoft.com/office/powerpoint/2010/main" val="1120244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0" presetClass="path" presetSubtype="0" accel="50000" decel="50000" fill="hold" nodeType="clickEffect">
                                  <p:stCondLst>
                                    <p:cond delay="0"/>
                                  </p:stCondLst>
                                  <p:childTnLst>
                                    <p:animMotion origin="layout" path="M -0.45677 -0.25509 L -0.22847 -0.25509 C -0.12604 -0.25509 2.22222E-6 -0.18495 2.22222E-6 -0.12755 L 2.22222E-6 3.7037E-7 " pathEditMode="relative" rAng="0" ptsTypes="FfFF">
                                      <p:cBhvr>
                                        <p:cTn id="6" dur="2000" fill="hold"/>
                                        <p:tgtEl>
                                          <p:spTgt spid="2051"/>
                                        </p:tgtEl>
                                        <p:attrNameLst>
                                          <p:attrName>ppt_x</p:attrName>
                                          <p:attrName>ppt_y</p:attrName>
                                        </p:attrNameLst>
                                      </p:cBhvr>
                                      <p:rCtr x="22830" y="1275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1BAB887-674C-48F4-903F-AEAB79BA81FE}"/>
              </a:ext>
            </a:extLst>
          </p:cNvPr>
          <p:cNvSpPr>
            <a:spLocks noGrp="1"/>
          </p:cNvSpPr>
          <p:nvPr>
            <p:ph type="title" idx="4294967295"/>
          </p:nvPr>
        </p:nvSpPr>
        <p:spPr>
          <a:xfrm>
            <a:off x="0" y="206375"/>
            <a:ext cx="8229600" cy="857250"/>
          </a:xfrm>
        </p:spPr>
        <p:txBody>
          <a:bodyPr/>
          <a:lstStyle/>
          <a:p>
            <a:pPr algn="ctr"/>
            <a:r>
              <a:rPr lang="en-AU" dirty="0"/>
              <a:t>ACCELERATION</a:t>
            </a:r>
          </a:p>
        </p:txBody>
      </p:sp>
      <p:sp>
        <p:nvSpPr>
          <p:cNvPr id="7" name="TextBox 6">
            <a:extLst>
              <a:ext uri="{FF2B5EF4-FFF2-40B4-BE49-F238E27FC236}">
                <a16:creationId xmlns:a16="http://schemas.microsoft.com/office/drawing/2014/main" id="{E8F64929-1BA2-4ABD-B44B-2506E2EEF991}"/>
              </a:ext>
            </a:extLst>
          </p:cNvPr>
          <p:cNvSpPr txBox="1"/>
          <p:nvPr/>
        </p:nvSpPr>
        <p:spPr>
          <a:xfrm>
            <a:off x="517982" y="1255965"/>
            <a:ext cx="8375073" cy="2677656"/>
          </a:xfrm>
          <a:prstGeom prst="rect">
            <a:avLst/>
          </a:prstGeom>
          <a:noFill/>
        </p:spPr>
        <p:txBody>
          <a:bodyPr wrap="square" rtlCol="0">
            <a:spAutoFit/>
          </a:bodyPr>
          <a:lstStyle/>
          <a:p>
            <a:pPr marL="342900" indent="-342900">
              <a:buFont typeface="Arial" panose="020B0604020202020204" pitchFamily="34" charset="0"/>
              <a:buChar char="•"/>
            </a:pPr>
            <a:r>
              <a:rPr lang="en-GB" sz="2100" dirty="0"/>
              <a:t>When speed is slowing, we consider the acceleration to be negative and call it deceleration. </a:t>
            </a:r>
          </a:p>
          <a:p>
            <a:pPr marL="342900" indent="-342900">
              <a:buFont typeface="Arial" panose="020B0604020202020204" pitchFamily="34" charset="0"/>
              <a:buChar char="•"/>
            </a:pPr>
            <a:endParaRPr lang="en-GB" sz="2100" dirty="0"/>
          </a:p>
          <a:p>
            <a:pPr marL="342900" indent="-342900">
              <a:buFont typeface="Arial" panose="020B0604020202020204" pitchFamily="34" charset="0"/>
              <a:buChar char="•"/>
            </a:pPr>
            <a:r>
              <a:rPr lang="en-GB" sz="2100" dirty="0"/>
              <a:t>For acceleration we use the symbol </a:t>
            </a:r>
            <a:r>
              <a:rPr lang="en-GB" sz="2100" i="1" dirty="0"/>
              <a:t>a </a:t>
            </a:r>
            <a:r>
              <a:rPr lang="en-GB" sz="2100" dirty="0"/>
              <a:t>and the SI unit </a:t>
            </a:r>
            <a:r>
              <a:rPr lang="en-AU" sz="2100" dirty="0"/>
              <a:t>is metres per second per second (m/s</a:t>
            </a:r>
            <a:r>
              <a:rPr lang="en-AU" sz="2100" baseline="30000" dirty="0"/>
              <a:t>2</a:t>
            </a:r>
            <a:r>
              <a:rPr lang="en-AU" sz="2100" dirty="0"/>
              <a:t>).</a:t>
            </a:r>
          </a:p>
          <a:p>
            <a:pPr marL="342900" indent="-342900">
              <a:buFont typeface="Arial" panose="020B0604020202020204" pitchFamily="34" charset="0"/>
              <a:buChar char="•"/>
            </a:pPr>
            <a:endParaRPr lang="en-AU" sz="2100" dirty="0"/>
          </a:p>
          <a:p>
            <a:pPr marL="342900" indent="-342900">
              <a:buFont typeface="Arial" panose="020B0604020202020204" pitchFamily="34" charset="0"/>
              <a:buChar char="•"/>
            </a:pPr>
            <a:r>
              <a:rPr lang="en-GB" sz="2100" dirty="0"/>
              <a:t>An object travelling at constant speed has an acceleration of 0 m/s</a:t>
            </a:r>
            <a:r>
              <a:rPr lang="en-GB" sz="2100" baseline="30000" dirty="0"/>
              <a:t>2</a:t>
            </a:r>
            <a:r>
              <a:rPr lang="en-GB" sz="2100" dirty="0"/>
              <a:t>.</a:t>
            </a:r>
            <a:endParaRPr lang="en-AU" sz="2100" dirty="0"/>
          </a:p>
          <a:p>
            <a:pPr marL="257175" indent="-257175">
              <a:buAutoNum type="arabicPeriod"/>
            </a:pPr>
            <a:endParaRPr lang="en-AU" sz="2100" dirty="0"/>
          </a:p>
        </p:txBody>
      </p:sp>
    </p:spTree>
    <p:extLst>
      <p:ext uri="{BB962C8B-B14F-4D97-AF65-F5344CB8AC3E}">
        <p14:creationId xmlns:p14="http://schemas.microsoft.com/office/powerpoint/2010/main" val="21723244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76706470-964F-4A00-AB61-26DED0709FCF}"/>
              </a:ext>
            </a:extLst>
          </p:cNvPr>
          <p:cNvSpPr>
            <a:spLocks noGrp="1"/>
          </p:cNvSpPr>
          <p:nvPr>
            <p:ph type="body" idx="1"/>
          </p:nvPr>
        </p:nvSpPr>
        <p:spPr/>
        <p:txBody>
          <a:bodyPr/>
          <a:lstStyle/>
          <a:p>
            <a:endParaRPr lang="en-AU" dirty="0"/>
          </a:p>
        </p:txBody>
      </p:sp>
      <p:sp>
        <p:nvSpPr>
          <p:cNvPr id="16" name="Title 1">
            <a:extLst>
              <a:ext uri="{FF2B5EF4-FFF2-40B4-BE49-F238E27FC236}">
                <a16:creationId xmlns:a16="http://schemas.microsoft.com/office/drawing/2014/main" id="{8F9C171C-E4E0-430F-8928-7F7F7F3A6A2B}"/>
              </a:ext>
            </a:extLst>
          </p:cNvPr>
          <p:cNvSpPr>
            <a:spLocks noGrp="1"/>
          </p:cNvSpPr>
          <p:nvPr>
            <p:ph type="title" idx="4294967295"/>
          </p:nvPr>
        </p:nvSpPr>
        <p:spPr>
          <a:xfrm>
            <a:off x="0" y="179388"/>
            <a:ext cx="7886700" cy="584200"/>
          </a:xfrm>
        </p:spPr>
        <p:txBody>
          <a:bodyPr/>
          <a:lstStyle/>
          <a:p>
            <a:pPr algn="ctr"/>
            <a:r>
              <a:rPr lang="en-AU" dirty="0"/>
              <a:t>ACCELERATING OR NOT</a:t>
            </a:r>
          </a:p>
        </p:txBody>
      </p:sp>
      <p:sp>
        <p:nvSpPr>
          <p:cNvPr id="8" name="Content Placeholder 1">
            <a:extLst>
              <a:ext uri="{FF2B5EF4-FFF2-40B4-BE49-F238E27FC236}">
                <a16:creationId xmlns:a16="http://schemas.microsoft.com/office/drawing/2014/main" id="{D42199F4-B08E-4D7D-9139-EC84C92C6ED4}"/>
              </a:ext>
            </a:extLst>
          </p:cNvPr>
          <p:cNvSpPr txBox="1">
            <a:spLocks/>
          </p:cNvSpPr>
          <p:nvPr/>
        </p:nvSpPr>
        <p:spPr bwMode="auto">
          <a:xfrm>
            <a:off x="680214" y="719573"/>
            <a:ext cx="7310004" cy="3856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65125" indent="-255588">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82153" indent="0" eaLnBrk="0" fontAlgn="base" hangingPunct="0">
              <a:spcBef>
                <a:spcPts val="300"/>
              </a:spcBef>
              <a:spcAft>
                <a:spcPct val="0"/>
              </a:spcAft>
              <a:buClr>
                <a:srgbClr val="4F81BD"/>
              </a:buClr>
              <a:buSzPct val="68000"/>
            </a:pPr>
            <a:r>
              <a:rPr lang="en-IE" sz="2100" dirty="0">
                <a:solidFill>
                  <a:prstClr val="black"/>
                </a:solidFill>
                <a:latin typeface="+mn-lt"/>
                <a:cs typeface="Arial" charset="0"/>
              </a:rPr>
              <a:t>State whether each of the following are accelerating. Explain your answers</a:t>
            </a:r>
          </a:p>
          <a:p>
            <a:pPr marL="467915" indent="-385763" eaLnBrk="0" fontAlgn="base" hangingPunct="0">
              <a:spcBef>
                <a:spcPts val="300"/>
              </a:spcBef>
              <a:spcAft>
                <a:spcPct val="0"/>
              </a:spcAft>
              <a:buClr>
                <a:srgbClr val="4F81BD"/>
              </a:buClr>
              <a:buSzPct val="68000"/>
              <a:buAutoNum type="arabicPeriod"/>
            </a:pPr>
            <a:r>
              <a:rPr lang="en-IE" sz="2100" dirty="0">
                <a:solidFill>
                  <a:prstClr val="black"/>
                </a:solidFill>
                <a:latin typeface="+mn-lt"/>
                <a:cs typeface="Arial" charset="0"/>
              </a:rPr>
              <a:t>A dog chasing its tail</a:t>
            </a:r>
          </a:p>
          <a:p>
            <a:pPr marL="467915" indent="-385763" eaLnBrk="0" fontAlgn="base" hangingPunct="0">
              <a:spcBef>
                <a:spcPts val="300"/>
              </a:spcBef>
              <a:spcAft>
                <a:spcPct val="0"/>
              </a:spcAft>
              <a:buClr>
                <a:srgbClr val="4F81BD"/>
              </a:buClr>
              <a:buSzPct val="68000"/>
              <a:buAutoNum type="arabicPeriod"/>
            </a:pPr>
            <a:r>
              <a:rPr lang="en-IE" sz="2100" dirty="0">
                <a:solidFill>
                  <a:prstClr val="black"/>
                </a:solidFill>
                <a:latin typeface="+mn-lt"/>
                <a:cs typeface="Arial" charset="0"/>
              </a:rPr>
              <a:t>An aeroplane moving at a constant speed of 500 km/hr in a straight line.</a:t>
            </a:r>
          </a:p>
          <a:p>
            <a:pPr marL="467915" indent="-385763" eaLnBrk="0" fontAlgn="base" hangingPunct="0">
              <a:spcBef>
                <a:spcPts val="300"/>
              </a:spcBef>
              <a:spcAft>
                <a:spcPct val="0"/>
              </a:spcAft>
              <a:buClr>
                <a:srgbClr val="4F81BD"/>
              </a:buClr>
              <a:buSzPct val="68000"/>
              <a:buAutoNum type="arabicPeriod"/>
            </a:pPr>
            <a:r>
              <a:rPr lang="en-IE" sz="2100" dirty="0">
                <a:solidFill>
                  <a:prstClr val="black"/>
                </a:solidFill>
                <a:latin typeface="+mn-lt"/>
                <a:cs typeface="Arial" charset="0"/>
              </a:rPr>
              <a:t>A race car rounding a corner at a constant speed of 200 km/hr</a:t>
            </a:r>
          </a:p>
          <a:p>
            <a:pPr eaLnBrk="0" fontAlgn="base" hangingPunct="0">
              <a:spcBef>
                <a:spcPts val="300"/>
              </a:spcBef>
              <a:spcAft>
                <a:spcPct val="0"/>
              </a:spcAft>
              <a:buClr>
                <a:srgbClr val="4F81BD"/>
              </a:buClr>
              <a:buSzPct val="68000"/>
            </a:pPr>
            <a:endParaRPr lang="en-IE" sz="2100" dirty="0">
              <a:solidFill>
                <a:prstClr val="black"/>
              </a:solidFill>
              <a:latin typeface="+mn-lt"/>
              <a:cs typeface="Arial" charset="0"/>
            </a:endParaRPr>
          </a:p>
          <a:p>
            <a:pPr eaLnBrk="0" fontAlgn="base" hangingPunct="0">
              <a:spcBef>
                <a:spcPts val="300"/>
              </a:spcBef>
              <a:spcAft>
                <a:spcPct val="0"/>
              </a:spcAft>
              <a:buClr>
                <a:srgbClr val="4F81BD"/>
              </a:buClr>
              <a:buSzPct val="68000"/>
            </a:pPr>
            <a:endParaRPr lang="en-IE" sz="2100" dirty="0">
              <a:solidFill>
                <a:prstClr val="black"/>
              </a:solidFill>
              <a:latin typeface="+mn-lt"/>
              <a:cs typeface="Arial" charset="0"/>
            </a:endParaRPr>
          </a:p>
          <a:p>
            <a:pPr eaLnBrk="0" fontAlgn="base" hangingPunct="0">
              <a:spcBef>
                <a:spcPts val="300"/>
              </a:spcBef>
              <a:spcAft>
                <a:spcPct val="0"/>
              </a:spcAft>
              <a:buClr>
                <a:srgbClr val="4F81BD"/>
              </a:buClr>
              <a:buSzPct val="68000"/>
            </a:pPr>
            <a:endParaRPr lang="en-IE" sz="2025" dirty="0">
              <a:solidFill>
                <a:prstClr val="black"/>
              </a:solidFill>
              <a:latin typeface="Lucida Sans Unicode" pitchFamily="34" charset="0"/>
              <a:cs typeface="Arial" charset="0"/>
            </a:endParaRPr>
          </a:p>
        </p:txBody>
      </p:sp>
      <p:pic>
        <p:nvPicPr>
          <p:cNvPr id="4" name="Picture 3">
            <a:extLst>
              <a:ext uri="{FF2B5EF4-FFF2-40B4-BE49-F238E27FC236}">
                <a16:creationId xmlns:a16="http://schemas.microsoft.com/office/drawing/2014/main" id="{0D9ED168-7841-41E9-9E35-76148A6965C2}"/>
              </a:ext>
            </a:extLst>
          </p:cNvPr>
          <p:cNvPicPr>
            <a:picLocks noChangeAspect="1"/>
          </p:cNvPicPr>
          <p:nvPr/>
        </p:nvPicPr>
        <p:blipFill>
          <a:blip r:embed="rId3"/>
          <a:stretch>
            <a:fillRect/>
          </a:stretch>
        </p:blipFill>
        <p:spPr>
          <a:xfrm>
            <a:off x="577086" y="3236692"/>
            <a:ext cx="1957388" cy="1357313"/>
          </a:xfrm>
          <a:prstGeom prst="rect">
            <a:avLst/>
          </a:prstGeom>
        </p:spPr>
      </p:pic>
      <p:pic>
        <p:nvPicPr>
          <p:cNvPr id="5" name="Picture 4">
            <a:extLst>
              <a:ext uri="{FF2B5EF4-FFF2-40B4-BE49-F238E27FC236}">
                <a16:creationId xmlns:a16="http://schemas.microsoft.com/office/drawing/2014/main" id="{D1010659-E5E2-4183-A1A6-058017836391}"/>
              </a:ext>
            </a:extLst>
          </p:cNvPr>
          <p:cNvPicPr>
            <a:picLocks noChangeAspect="1"/>
          </p:cNvPicPr>
          <p:nvPr/>
        </p:nvPicPr>
        <p:blipFill>
          <a:blip r:embed="rId4"/>
          <a:stretch>
            <a:fillRect/>
          </a:stretch>
        </p:blipFill>
        <p:spPr>
          <a:xfrm>
            <a:off x="2534474" y="3375373"/>
            <a:ext cx="2866049" cy="1048555"/>
          </a:xfrm>
          <a:prstGeom prst="rect">
            <a:avLst/>
          </a:prstGeom>
        </p:spPr>
      </p:pic>
      <p:pic>
        <p:nvPicPr>
          <p:cNvPr id="6" name="Picture 5">
            <a:extLst>
              <a:ext uri="{FF2B5EF4-FFF2-40B4-BE49-F238E27FC236}">
                <a16:creationId xmlns:a16="http://schemas.microsoft.com/office/drawing/2014/main" id="{736D609C-200C-4B32-BF2E-0E12C6324912}"/>
              </a:ext>
            </a:extLst>
          </p:cNvPr>
          <p:cNvPicPr>
            <a:picLocks noChangeAspect="1"/>
          </p:cNvPicPr>
          <p:nvPr/>
        </p:nvPicPr>
        <p:blipFill>
          <a:blip r:embed="rId5"/>
          <a:stretch>
            <a:fillRect/>
          </a:stretch>
        </p:blipFill>
        <p:spPr>
          <a:xfrm>
            <a:off x="5405687" y="3097201"/>
            <a:ext cx="2407682" cy="1584743"/>
          </a:xfrm>
          <a:prstGeom prst="rect">
            <a:avLst/>
          </a:prstGeom>
        </p:spPr>
      </p:pic>
    </p:spTree>
    <p:extLst>
      <p:ext uri="{BB962C8B-B14F-4D97-AF65-F5344CB8AC3E}">
        <p14:creationId xmlns:p14="http://schemas.microsoft.com/office/powerpoint/2010/main" val="2919957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8F9C171C-E4E0-430F-8928-7F7F7F3A6A2B}"/>
              </a:ext>
            </a:extLst>
          </p:cNvPr>
          <p:cNvSpPr>
            <a:spLocks noGrp="1"/>
          </p:cNvSpPr>
          <p:nvPr>
            <p:ph type="title" idx="4294967295"/>
          </p:nvPr>
        </p:nvSpPr>
        <p:spPr>
          <a:xfrm>
            <a:off x="0" y="179388"/>
            <a:ext cx="7886700" cy="584200"/>
          </a:xfrm>
        </p:spPr>
        <p:txBody>
          <a:bodyPr/>
          <a:lstStyle/>
          <a:p>
            <a:pPr algn="ctr"/>
            <a:r>
              <a:rPr lang="en-AU" dirty="0"/>
              <a:t>ACCELERATING OR NOT</a:t>
            </a:r>
          </a:p>
        </p:txBody>
      </p:sp>
      <p:sp>
        <p:nvSpPr>
          <p:cNvPr id="8" name="Content Placeholder 1">
            <a:extLst>
              <a:ext uri="{FF2B5EF4-FFF2-40B4-BE49-F238E27FC236}">
                <a16:creationId xmlns:a16="http://schemas.microsoft.com/office/drawing/2014/main" id="{D42199F4-B08E-4D7D-9139-EC84C92C6ED4}"/>
              </a:ext>
            </a:extLst>
          </p:cNvPr>
          <p:cNvSpPr txBox="1">
            <a:spLocks/>
          </p:cNvSpPr>
          <p:nvPr/>
        </p:nvSpPr>
        <p:spPr bwMode="auto">
          <a:xfrm>
            <a:off x="680214" y="719573"/>
            <a:ext cx="7310004" cy="3856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65125" indent="-255588">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467915" indent="-385763" eaLnBrk="0" fontAlgn="base" hangingPunct="0">
              <a:spcBef>
                <a:spcPts val="300"/>
              </a:spcBef>
              <a:spcAft>
                <a:spcPct val="0"/>
              </a:spcAft>
              <a:buClr>
                <a:srgbClr val="4F81BD"/>
              </a:buClr>
              <a:buSzPct val="68000"/>
              <a:buAutoNum type="arabicPeriod"/>
            </a:pPr>
            <a:r>
              <a:rPr lang="en-IE" sz="2100" dirty="0">
                <a:solidFill>
                  <a:prstClr val="black"/>
                </a:solidFill>
                <a:latin typeface="+mn-lt"/>
                <a:cs typeface="Arial" charset="0"/>
              </a:rPr>
              <a:t>Are you accelerating right now? How do you know?</a:t>
            </a:r>
          </a:p>
          <a:p>
            <a:pPr marL="467915" indent="-385763" eaLnBrk="0" fontAlgn="base" hangingPunct="0">
              <a:spcBef>
                <a:spcPts val="300"/>
              </a:spcBef>
              <a:spcAft>
                <a:spcPct val="0"/>
              </a:spcAft>
              <a:buClr>
                <a:srgbClr val="4F81BD"/>
              </a:buClr>
              <a:buSzPct val="68000"/>
              <a:buAutoNum type="arabicPeriod"/>
            </a:pPr>
            <a:r>
              <a:rPr lang="en-IE" sz="2100" dirty="0">
                <a:solidFill>
                  <a:prstClr val="black"/>
                </a:solidFill>
                <a:latin typeface="+mn-lt"/>
                <a:cs typeface="Arial" charset="0"/>
              </a:rPr>
              <a:t>You’re on a skateboard, moving very fast but at a constant speed. Are you accelerating? Explain.</a:t>
            </a:r>
          </a:p>
          <a:p>
            <a:pPr marL="467915" indent="-385763" eaLnBrk="0" fontAlgn="base" hangingPunct="0">
              <a:spcBef>
                <a:spcPts val="300"/>
              </a:spcBef>
              <a:spcAft>
                <a:spcPct val="0"/>
              </a:spcAft>
              <a:buClr>
                <a:srgbClr val="4F81BD"/>
              </a:buClr>
              <a:buSzPct val="68000"/>
              <a:buAutoNum type="arabicPeriod"/>
            </a:pPr>
            <a:r>
              <a:rPr lang="en-IE" sz="2100" dirty="0">
                <a:solidFill>
                  <a:prstClr val="black"/>
                </a:solidFill>
                <a:latin typeface="+mn-lt"/>
                <a:cs typeface="Arial" charset="0"/>
              </a:rPr>
              <a:t>Lara claims that if an object is accelerating, it must be moving. She also claims that if an object is not accelerating, it must be at rest. Do you agree with Lara? If not, what would you say to convince her she’s wrong?</a:t>
            </a:r>
          </a:p>
          <a:p>
            <a:pPr eaLnBrk="0" fontAlgn="base" hangingPunct="0">
              <a:spcBef>
                <a:spcPts val="300"/>
              </a:spcBef>
              <a:spcAft>
                <a:spcPct val="0"/>
              </a:spcAft>
              <a:buClr>
                <a:srgbClr val="4F81BD"/>
              </a:buClr>
              <a:buSzPct val="68000"/>
            </a:pPr>
            <a:endParaRPr lang="en-IE" sz="2100" dirty="0">
              <a:solidFill>
                <a:prstClr val="black"/>
              </a:solidFill>
              <a:latin typeface="+mn-lt"/>
              <a:cs typeface="Arial" charset="0"/>
            </a:endParaRPr>
          </a:p>
          <a:p>
            <a:pPr eaLnBrk="0" fontAlgn="base" hangingPunct="0">
              <a:spcBef>
                <a:spcPts val="300"/>
              </a:spcBef>
              <a:spcAft>
                <a:spcPct val="0"/>
              </a:spcAft>
              <a:buClr>
                <a:srgbClr val="4F81BD"/>
              </a:buClr>
              <a:buSzPct val="68000"/>
            </a:pPr>
            <a:endParaRPr lang="en-IE" sz="2100" dirty="0">
              <a:solidFill>
                <a:prstClr val="black"/>
              </a:solidFill>
              <a:latin typeface="+mn-lt"/>
              <a:cs typeface="Arial" charset="0"/>
            </a:endParaRPr>
          </a:p>
          <a:p>
            <a:pPr eaLnBrk="0" fontAlgn="base" hangingPunct="0">
              <a:spcBef>
                <a:spcPts val="300"/>
              </a:spcBef>
              <a:spcAft>
                <a:spcPct val="0"/>
              </a:spcAft>
              <a:buClr>
                <a:srgbClr val="4F81BD"/>
              </a:buClr>
              <a:buSzPct val="68000"/>
            </a:pPr>
            <a:endParaRPr lang="en-IE" sz="2025" dirty="0">
              <a:solidFill>
                <a:prstClr val="black"/>
              </a:solidFill>
              <a:latin typeface="Lucida Sans Unicode" pitchFamily="34" charset="0"/>
              <a:cs typeface="Arial" charset="0"/>
            </a:endParaRPr>
          </a:p>
        </p:txBody>
      </p:sp>
      <p:pic>
        <p:nvPicPr>
          <p:cNvPr id="2" name="Picture 1">
            <a:extLst>
              <a:ext uri="{FF2B5EF4-FFF2-40B4-BE49-F238E27FC236}">
                <a16:creationId xmlns:a16="http://schemas.microsoft.com/office/drawing/2014/main" id="{A2A12A48-DB7E-4B56-9A99-DD13A31DFF22}"/>
              </a:ext>
            </a:extLst>
          </p:cNvPr>
          <p:cNvPicPr>
            <a:picLocks noChangeAspect="1"/>
          </p:cNvPicPr>
          <p:nvPr/>
        </p:nvPicPr>
        <p:blipFill>
          <a:blip r:embed="rId3"/>
          <a:stretch>
            <a:fillRect/>
          </a:stretch>
        </p:blipFill>
        <p:spPr>
          <a:xfrm>
            <a:off x="2274257" y="3122480"/>
            <a:ext cx="1641761" cy="1758053"/>
          </a:xfrm>
          <a:prstGeom prst="rect">
            <a:avLst/>
          </a:prstGeom>
        </p:spPr>
      </p:pic>
      <p:pic>
        <p:nvPicPr>
          <p:cNvPr id="3" name="Picture 2">
            <a:extLst>
              <a:ext uri="{FF2B5EF4-FFF2-40B4-BE49-F238E27FC236}">
                <a16:creationId xmlns:a16="http://schemas.microsoft.com/office/drawing/2014/main" id="{BBF2F5E8-52C4-40DB-B497-9A73454B6C8E}"/>
              </a:ext>
            </a:extLst>
          </p:cNvPr>
          <p:cNvPicPr>
            <a:picLocks noChangeAspect="1"/>
          </p:cNvPicPr>
          <p:nvPr/>
        </p:nvPicPr>
        <p:blipFill>
          <a:blip r:embed="rId4"/>
          <a:stretch>
            <a:fillRect/>
          </a:stretch>
        </p:blipFill>
        <p:spPr>
          <a:xfrm>
            <a:off x="4617314" y="3236692"/>
            <a:ext cx="2090785" cy="1643841"/>
          </a:xfrm>
          <a:prstGeom prst="rect">
            <a:avLst/>
          </a:prstGeom>
        </p:spPr>
      </p:pic>
    </p:spTree>
    <p:extLst>
      <p:ext uri="{BB962C8B-B14F-4D97-AF65-F5344CB8AC3E}">
        <p14:creationId xmlns:p14="http://schemas.microsoft.com/office/powerpoint/2010/main" val="147203574"/>
      </p:ext>
    </p:extLst>
  </p:cSld>
  <p:clrMapOvr>
    <a:masterClrMapping/>
  </p:clrMapOvr>
</p:sld>
</file>

<file path=ppt/theme/theme1.xml><?xml version="1.0" encoding="utf-8"?>
<a:theme xmlns:a="http://schemas.openxmlformats.org/drawingml/2006/main" name="Office Theme">
  <a:themeElements>
    <a:clrScheme name="CP3 1">
      <a:dk1>
        <a:srgbClr val="000000"/>
      </a:dk1>
      <a:lt1>
        <a:srgbClr val="FFFFFF"/>
      </a:lt1>
      <a:dk2>
        <a:srgbClr val="D3B3FF"/>
      </a:dk2>
      <a:lt2>
        <a:srgbClr val="D9CBFE"/>
      </a:lt2>
      <a:accent1>
        <a:srgbClr val="97DFFE"/>
      </a:accent1>
      <a:accent2>
        <a:srgbClr val="BEFCB5"/>
      </a:accent2>
      <a:accent3>
        <a:srgbClr val="FFFD90"/>
      </a:accent3>
      <a:accent4>
        <a:srgbClr val="FEE699"/>
      </a:accent4>
      <a:accent5>
        <a:srgbClr val="FEDADB"/>
      </a:accent5>
      <a:accent6>
        <a:srgbClr val="FFB7AC"/>
      </a:accent6>
      <a:hlink>
        <a:srgbClr val="D9CBFE"/>
      </a:hlink>
      <a:folHlink>
        <a:srgbClr val="D3B3FF"/>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5 Factorising to double brackets.potx" id="{2ABD0240-5869-D742-8569-1FD3318009AF}" vid="{BA2D123A-C9E9-3043-B567-4DED4C6E3B9E}"/>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8157990E5B9394AB60DC397E95032F9" ma:contentTypeVersion="17" ma:contentTypeDescription="Create a new document." ma:contentTypeScope="" ma:versionID="a80bebadbce44e7a05ce0f8ed1bf3577">
  <xsd:schema xmlns:xsd="http://www.w3.org/2001/XMLSchema" xmlns:xs="http://www.w3.org/2001/XMLSchema" xmlns:p="http://schemas.microsoft.com/office/2006/metadata/properties" xmlns:ns2="8f659357-f805-491c-ad0b-5621b2de6466" xmlns:ns3="d5c732d2-f217-444a-91d8-37c5714ca695" targetNamespace="http://schemas.microsoft.com/office/2006/metadata/properties" ma:root="true" ma:fieldsID="400fe0a1a6d11ddc4d41185554cf8274" ns2:_="" ns3:_="">
    <xsd:import namespace="8f659357-f805-491c-ad0b-5621b2de6466"/>
    <xsd:import namespace="d5c732d2-f217-444a-91d8-37c5714ca695"/>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ServiceAutoTags" minOccurs="0"/>
                <xsd:element ref="ns2:MediaLengthInSeconds" minOccurs="0"/>
                <xsd:element ref="ns2:MediaServiceOCR" minOccurs="0"/>
                <xsd:element ref="ns2:MediaServiceGenerationTime" minOccurs="0"/>
                <xsd:element ref="ns2:MediaServiceEventHashCode" minOccurs="0"/>
                <xsd:element ref="ns3:SharedWithUsers" minOccurs="0"/>
                <xsd:element ref="ns3:SharedWithDetails"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f659357-f805-491c-ad0b-5621b2de646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LengthInSeconds" ma:index="14" nillable="true" ma:displayName="Length (seconds)" ma:internalName="MediaLengthInSeconds" ma:readOnly="true">
      <xsd:simpleType>
        <xsd:restriction base="dms:Unknown"/>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ea606fe5-00d0-49e1-aa33-d9ffd0209102"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3" nillable="true" ma:displayName="MediaServiceObjectDetectorVersions" ma:hidden="true" ma:indexed="true" ma:internalName="MediaServiceObjectDetectorVersions" ma:readOnly="true">
      <xsd:simpleType>
        <xsd:restriction base="dms:Text"/>
      </xsd:simpleType>
    </xsd:element>
    <xsd:element name="MediaServiceSearchProperties" ma:index="24"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d5c732d2-f217-444a-91d8-37c5714ca695"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787221a7-1fed-4694-a1ec-bb608177e353}" ma:internalName="TaxCatchAll" ma:showField="CatchAllData" ma:web="d5c732d2-f217-444a-91d8-37c5714ca695">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d5c732d2-f217-444a-91d8-37c5714ca695" xsi:nil="true"/>
    <lcf76f155ced4ddcb4097134ff3c332f xmlns="8f659357-f805-491c-ad0b-5621b2de6466">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B59644A9-CFF2-4419-9451-E71218305EC4}"/>
</file>

<file path=customXml/itemProps2.xml><?xml version="1.0" encoding="utf-8"?>
<ds:datastoreItem xmlns:ds="http://schemas.openxmlformats.org/officeDocument/2006/customXml" ds:itemID="{706F1A91-7D69-44F3-925B-FF2979F59375}">
  <ds:schemaRefs>
    <ds:schemaRef ds:uri="http://schemas.microsoft.com/sharepoint/v3/contenttype/forms"/>
  </ds:schemaRefs>
</ds:datastoreItem>
</file>

<file path=customXml/itemProps3.xml><?xml version="1.0" encoding="utf-8"?>
<ds:datastoreItem xmlns:ds="http://schemas.openxmlformats.org/officeDocument/2006/customXml" ds:itemID="{3DB3EC1C-426B-4E4B-B7F6-3FECD5AD23F5}">
  <ds:schemaRefs>
    <ds:schemaRef ds:uri="http://schemas.microsoft.com/office/2006/documentManagement/types"/>
    <ds:schemaRef ds:uri="daa21e55-63ad-464e-ae37-3f135e7c6d11"/>
    <ds:schemaRef ds:uri="http://purl.org/dc/dcmitype/"/>
    <ds:schemaRef ds:uri="http://purl.org/dc/terms/"/>
    <ds:schemaRef ds:uri="2967a9fc-976b-42b5-912b-7e06731de9b6"/>
    <ds:schemaRef ds:uri="http://schemas.openxmlformats.org/package/2006/metadata/core-properties"/>
    <ds:schemaRef ds:uri="http://schemas.microsoft.com/office/2006/metadata/properties"/>
    <ds:schemaRef ds:uri="http://schemas.microsoft.com/office/infopath/2007/PartnerControls"/>
    <ds:schemaRef ds:uri="http://www.w3.org/XML/1998/namespace"/>
    <ds:schemaRef ds:uri="http://purl.org/dc/elements/1.1/"/>
  </ds:schemaRefs>
</ds:datastoreItem>
</file>

<file path=docProps/app.xml><?xml version="1.0" encoding="utf-8"?>
<Properties xmlns="http://schemas.openxmlformats.org/officeDocument/2006/extended-properties" xmlns:vt="http://schemas.openxmlformats.org/officeDocument/2006/docPropsVTypes">
  <Template>Office Theme</Template>
  <TotalTime>7155</TotalTime>
  <Words>1919</Words>
  <Application>Microsoft Office PowerPoint</Application>
  <PresentationFormat>On-screen Show (16:9)</PresentationFormat>
  <Paragraphs>492</Paragraphs>
  <Slides>23</Slides>
  <Notes>22</Notes>
  <HiddenSlides>1</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23</vt:i4>
      </vt:variant>
    </vt:vector>
  </HeadingPairs>
  <TitlesOfParts>
    <vt:vector size="31" baseType="lpstr">
      <vt:lpstr>Cambria Math</vt:lpstr>
      <vt:lpstr>Calibri Light</vt:lpstr>
      <vt:lpstr>Century Gothic</vt:lpstr>
      <vt:lpstr>Calibri</vt:lpstr>
      <vt:lpstr>Arial</vt:lpstr>
      <vt:lpstr>Lucida Sans Unicode</vt:lpstr>
      <vt:lpstr>Office Theme</vt:lpstr>
      <vt:lpstr>Custom Design</vt:lpstr>
      <vt:lpstr>Distance vs. Time Graphs</vt:lpstr>
      <vt:lpstr>PowerPoint Presentation</vt:lpstr>
      <vt:lpstr>PowerPoint Presentation</vt:lpstr>
      <vt:lpstr>PowerPoint Presentation</vt:lpstr>
      <vt:lpstr>PowerPoint Presentation</vt:lpstr>
      <vt:lpstr>PowerPoint Presentation</vt:lpstr>
      <vt:lpstr>ACCELERATION</vt:lpstr>
      <vt:lpstr>ACCELERATING OR NOT</vt:lpstr>
      <vt:lpstr>ACCELERATING OR NOT</vt:lpstr>
      <vt:lpstr>We will interpret and draw distance-time graphs in context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Distance-Time Graphs</dc:title>
  <dc:subject>Mathematics</dc:subject>
  <dc:creator>CP3</dc:creator>
  <cp:keywords/>
  <dc:description/>
  <cp:lastModifiedBy>FORTE Robert [Southern River College]</cp:lastModifiedBy>
  <cp:revision>1137</cp:revision>
  <dcterms:created xsi:type="dcterms:W3CDTF">2018-09-23T11:32:36Z</dcterms:created>
  <dcterms:modified xsi:type="dcterms:W3CDTF">2020-06-28T13:04:27Z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0x010100C8157990E5B9394AB60DC397E95032F9</vt:lpwstr>
  </property>
  <property fmtid="{D5CDD505-2E9C-101B-9397-08002B2CF9AE}" pid="3" name="Order">
    <vt:r8>27700</vt:r8>
  </property>
  <property fmtid="{D5CDD505-2E9C-101B-9397-08002B2CF9AE}" pid="4" name="xd_Signature">
    <vt:bool>false</vt:bool>
  </property>
  <property fmtid="{D5CDD505-2E9C-101B-9397-08002B2CF9AE}" pid="5" name="xd_ProgID">
    <vt:lpwstr/>
  </property>
  <property fmtid="{D5CDD505-2E9C-101B-9397-08002B2CF9AE}" pid="6" name="_ExtendedDescription">
    <vt:lpwstr/>
  </property>
  <property fmtid="{D5CDD505-2E9C-101B-9397-08002B2CF9AE}" pid="7" name="TriggerFlowInfo">
    <vt:lpwstr/>
  </property>
  <property fmtid="{D5CDD505-2E9C-101B-9397-08002B2CF9AE}" pid="8" name="_SourceUrl">
    <vt:lpwstr/>
  </property>
  <property fmtid="{D5CDD505-2E9C-101B-9397-08002B2CF9AE}" pid="9" name="_SharedFileIndex">
    <vt:lpwstr/>
  </property>
  <property fmtid="{D5CDD505-2E9C-101B-9397-08002B2CF9AE}" pid="10" name="ComplianceAssetId">
    <vt:lpwstr/>
  </property>
  <property fmtid="{D5CDD505-2E9C-101B-9397-08002B2CF9AE}" pid="11" name="TemplateUrl">
    <vt:lpwstr/>
  </property>
</Properties>
</file>